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64" r:id="rId4"/>
    <p:sldId id="261" r:id="rId5"/>
    <p:sldId id="262" r:id="rId6"/>
    <p:sldId id="265" r:id="rId7"/>
    <p:sldId id="260" r:id="rId8"/>
    <p:sldId id="267" r:id="rId9"/>
    <p:sldId id="268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6"/>
    <p:restoredTop sz="94580"/>
  </p:normalViewPr>
  <p:slideViewPr>
    <p:cSldViewPr>
      <p:cViewPr>
        <p:scale>
          <a:sx n="94" d="100"/>
          <a:sy n="94" d="100"/>
        </p:scale>
        <p:origin x="-1290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1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0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6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6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0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8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8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1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6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4E215-0951-49DA-BD1E-15168A8AF5D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177DA-D7D9-4BBF-85A7-552253D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4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ean.shepherd@remingtoncollege.ed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4490ECB-A9BE-FB45-B2E4-4D74718BE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AF5978-7B5A-E147-A4CC-FCEB8752E628}"/>
              </a:ext>
            </a:extLst>
          </p:cNvPr>
          <p:cNvSpPr txBox="1"/>
          <p:nvPr/>
        </p:nvSpPr>
        <p:spPr>
          <a:xfrm>
            <a:off x="990600" y="1295400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Learning Resource Center</a:t>
            </a:r>
          </a:p>
          <a:p>
            <a:pPr algn="ctr"/>
            <a:r>
              <a:rPr lang="en-US" sz="48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(Library)</a:t>
            </a:r>
            <a:endParaRPr lang="en-US" sz="4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3073" name="Picture 1" descr="\\RAFTWRDC1\users\Sean.Shepherd\My Pictures\virtual_libra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383280"/>
            <a:ext cx="5105400" cy="285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3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09EE2D1-BE33-7045-B334-323900315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5852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en-US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Librarian is at your service:</a:t>
            </a:r>
            <a:b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endParaRPr lang="en-US" sz="22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453" y="1111626"/>
            <a:ext cx="7162800" cy="16001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contact the Librarian directly,</a:t>
            </a:r>
          </a:p>
          <a:p>
            <a:pPr marL="0" indent="0" algn="ctr">
              <a:buNone/>
            </a:pP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please email Sean Shepherd at</a:t>
            </a:r>
          </a:p>
          <a:p>
            <a:pPr marL="0" indent="0" algn="ctr">
              <a:buNone/>
            </a:pPr>
            <a:r>
              <a:rPr lang="en-US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3"/>
              </a:rPr>
              <a:t>sean.shepherd@remingtoncollege.edu</a:t>
            </a:r>
            <a:endParaRPr lang="en-US" b="1" dirty="0" smtClean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</a:t>
            </a:r>
            <a: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 call </a:t>
            </a:r>
            <a:r>
              <a:rPr lang="en-US" dirty="0"/>
              <a:t>817-880-0067</a:t>
            </a:r>
            <a:endParaRPr lang="en-US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 algn="ctr">
              <a:buNone/>
            </a:pPr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A88412E-B5AF-744C-A20A-4C8F545AAE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  <p:pic>
        <p:nvPicPr>
          <p:cNvPr id="1028" name="Picture 4" descr="https://banner2.kisspng.com/20171127/831/businessman-silhouette-png-clip-art-image-5a1ceb81360bf1.696202861511844737221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720" y="2971800"/>
            <a:ext cx="1475194" cy="340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29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1E73C1A-CC39-1340-ABED-90257ED14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1"/>
            <a:ext cx="7427232" cy="304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Access:</a:t>
            </a:r>
          </a:p>
          <a:p>
            <a:pPr marL="0" indent="0">
              <a:buNone/>
            </a:pPr>
            <a:r>
              <a:rPr lang="en-US" sz="3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Remington College students have </a:t>
            </a:r>
            <a:r>
              <a:rPr lang="en-US" sz="3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access to a variety of research materials at </a:t>
            </a:r>
            <a:r>
              <a:rPr lang="en-US" sz="3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their </a:t>
            </a:r>
            <a:r>
              <a:rPr lang="en-US" sz="3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fingertips</a:t>
            </a:r>
            <a:r>
              <a:rPr lang="en-US" sz="3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E8E53EDA-5AF3-A546-B916-4AFDF9C510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  <p:pic>
        <p:nvPicPr>
          <p:cNvPr id="2050" name="Picture 2" descr="https://thumbs.dreamstime.com/b/digital-online-library-smartphone-mobile-flat-style-books-shelf-internet-course-mobile-education-apps-670505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1" y="2895600"/>
            <a:ext cx="3355975" cy="335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3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266554C-FA2D-BE42-8A1D-21B7CD4D49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7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Library Guidance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66" y="1295400"/>
            <a:ext cx="8424333" cy="4894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important aims of library guidance are </a:t>
            </a:r>
          </a:p>
          <a:p>
            <a:pPr marL="0" indent="0">
              <a:buNone/>
            </a:pP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ensure that users have access to their information </a:t>
            </a:r>
            <a: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needs, </a:t>
            </a: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and to </a:t>
            </a:r>
            <a: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know that </a:t>
            </a: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Librarian is available to </a:t>
            </a:r>
          </a:p>
          <a:p>
            <a:pPr marL="0" indent="0">
              <a:buNone/>
            </a:pP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assist and guide them in </a:t>
            </a:r>
            <a: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their research</a:t>
            </a: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DDA5548-7D0A-7245-9E78-5D81A3245D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  <p:pic>
        <p:nvPicPr>
          <p:cNvPr id="4104" name="Picture 8" descr="http://www.vue3dmodels.com/wp-content/uploads/edd/2014/11/Book-Shelves-Preview-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46734"/>
            <a:ext cx="3505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40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1496DE9-1095-F247-A248-B112A6AE9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733" y="533400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Library: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/>
          <a:lstStyle/>
          <a:p>
            <a:pPr fontAlgn="base"/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Definition of library</a:t>
            </a:r>
          </a:p>
          <a:p>
            <a:pPr fontAlgn="base"/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1a: a place in which literary, musical, artistic, or reference materials (such as books, manuscripts, recordings, or films) are kept for use but not for sale</a:t>
            </a: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2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3"/>
              </a:rPr>
              <a:t>https://www.merriam-webster.com/dictionary</a:t>
            </a:r>
            <a:endParaRPr lang="en-US" sz="28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D51793A-56C0-7049-ACFF-BE6D334ECD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8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3DF588C-D718-4647-9932-C0BE2762B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64" y="646335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Guidance: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/>
          <a:lstStyle/>
          <a:p>
            <a:pPr fontAlgn="base"/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Definition of guidance</a:t>
            </a:r>
          </a:p>
          <a:p>
            <a:pPr fontAlgn="base"/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1: the act or process of guiding</a:t>
            </a:r>
          </a:p>
          <a:p>
            <a:pPr fontAlgn="base"/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2: advice on vocational or educational problems given to students</a:t>
            </a: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2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3"/>
              </a:rPr>
              <a:t>https://www.merriam-webster.com/dictionary</a:t>
            </a:r>
            <a:endParaRPr lang="en-US" sz="28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9E2D148-4959-6548-BFBC-086C869C2B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C48BF37-6ADA-2949-9AB3-76F9FA466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have access to several articles, books, and videos related to your program of study.</a:t>
            </a: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cap="all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GALE</a:t>
            </a:r>
          </a:p>
          <a:p>
            <a:r>
              <a:rPr lang="en-US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ProQuest</a:t>
            </a:r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AVON (Academic Video Online</a:t>
            </a:r>
            <a: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)</a:t>
            </a:r>
          </a:p>
          <a:p>
            <a: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Additional resources are also provided</a:t>
            </a:r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52BD5A94-F9DE-5049-A3BA-5956DE17AC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74BC0EB-8C62-F34D-8FF9-12C0BE605F70}"/>
              </a:ext>
            </a:extLst>
          </p:cNvPr>
          <p:cNvSpPr txBox="1"/>
          <p:nvPr/>
        </p:nvSpPr>
        <p:spPr>
          <a:xfrm>
            <a:off x="457200" y="830760"/>
            <a:ext cx="655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Resources:</a:t>
            </a:r>
          </a:p>
        </p:txBody>
      </p:sp>
    </p:spTree>
    <p:extLst>
      <p:ext uri="{BB962C8B-B14F-4D97-AF65-F5344CB8AC3E}">
        <p14:creationId xmlns:p14="http://schemas.microsoft.com/office/powerpoint/2010/main" val="139825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7DFA38E-7276-2542-B0DA-ED8BFBCE2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7" y="0"/>
            <a:ext cx="9144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7EBF7A97-2366-B742-B8F0-297D6FEE0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332" y="2362200"/>
            <a:ext cx="5848199" cy="33697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/>
            </a:r>
            <a:b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/>
            </a:r>
            <a:b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4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Ebooks</a:t>
            </a:r>
            <a:r>
              <a:rPr lang="en-US" sz="4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  <a:br>
              <a:rPr lang="en-US" sz="4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/>
            </a:r>
            <a:b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endParaRPr lang="en-US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664" y="1271963"/>
            <a:ext cx="8229600" cy="1547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have access to thousands of </a:t>
            </a:r>
            <a:r>
              <a:rPr lang="en-US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ebooks</a:t>
            </a: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you can read from your phone, </a:t>
            </a:r>
            <a:r>
              <a:rPr lang="en-US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ipad</a:t>
            </a:r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laptop, PC, etc..</a:t>
            </a: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6B7B011-1505-B747-B196-3B02700814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7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7ED541D-B905-3F4C-926A-35C8D2ABD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 Use the Library?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library is designed as a place to support learning.</a:t>
            </a:r>
          </a:p>
          <a:p>
            <a:r>
              <a:rPr lang="en-US" sz="3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online LRC databases greatly expand the learning experience.</a:t>
            </a:r>
          </a:p>
          <a:p>
            <a:r>
              <a:rPr lang="en-US" sz="3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There is a select range of literature from a variety of cultures.</a:t>
            </a:r>
          </a:p>
          <a:p>
            <a:r>
              <a:rPr lang="en-US" sz="3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Reading is our most valuable learning tool.</a:t>
            </a: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32978EF3-C089-E54F-9E6E-D22E9118A6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6D304E9-E240-1B42-8AD7-46BF0477F5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67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 Ask </a:t>
            </a:r>
            <a:r>
              <a:rPr lang="en-US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en-US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Librarian?</a:t>
            </a:r>
            <a:endParaRPr lang="en-US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Librarian is experienced in finding reliable information.</a:t>
            </a:r>
          </a:p>
          <a:p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Librarians can assist with research and proper documentation.</a:t>
            </a:r>
          </a:p>
          <a:p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Librarian is available to assist you directly.</a:t>
            </a:r>
          </a:p>
          <a:p>
            <a:r>
              <a:rPr lang="en-U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Librarian stays up to date on Remington programs and supporting resources.</a:t>
            </a:r>
          </a:p>
          <a:p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EE62F31-3A72-6143-B7DA-0E6736171C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618384"/>
            <a:ext cx="1138464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14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240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Library Guidance:</vt:lpstr>
      <vt:lpstr>Library:</vt:lpstr>
      <vt:lpstr>Guidance:</vt:lpstr>
      <vt:lpstr>Databases:</vt:lpstr>
      <vt:lpstr>  Ebooks:  </vt:lpstr>
      <vt:lpstr>Why Use the Library?</vt:lpstr>
      <vt:lpstr>Why Ask the Librarian?</vt:lpstr>
      <vt:lpstr>The Librarian is at your service: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Shepherd</dc:creator>
  <cp:lastModifiedBy>Sean Shepherd</cp:lastModifiedBy>
  <cp:revision>26</cp:revision>
  <dcterms:created xsi:type="dcterms:W3CDTF">2020-10-13T17:51:07Z</dcterms:created>
  <dcterms:modified xsi:type="dcterms:W3CDTF">2021-08-25T22:51:22Z</dcterms:modified>
</cp:coreProperties>
</file>