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82" r:id="rId4"/>
    <p:sldMasterId id="214748368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turnitin.com/papers/avoiding-plagiarism-handout" TargetMode="External"/><Relationship Id="rId3" Type="http://schemas.openxmlformats.org/officeDocument/2006/relationships/hyperlink" Target="https://www.turnitin.com/papers/avoiding-plagiarism-poster"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e06c72d4d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e06c72d4d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Recycle type of plagiarism, the writer reuses their own work in a later assignment. </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Often termed “self-plagiarism,” this recycling of information, particularly without citation of the previous work, is often a difficult concept for students to understand. While the work is theirs originally, it still must be cited if it is reused in a later assignment.</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e06c72d4d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e06c72d4d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Hybrid type of plagiarism, the writer provides some effectively quoted and cited material from the source text, but then also includes text that is not properly cited.</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It’s possible that this type of plagiarism could be unintentional and simply cited incorrectly or improperly, but intentionally slipping uncited work into the text is also a possibility.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e06c72d4dc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e06c72d4dc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The Mashup type of plagiarism includes copied material from multiple sources rather than one source in particular.</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The Mashup could be seen in conjunction with other types of plagiarism, since some reference singular sources and this one references multiple sources.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It’s important to acknowledge that in this example, like the others, no credit is being given to the original sources.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e06c72d4dc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e06c72d4d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404 Error type of plagiarism, citations are included in the text and/or in the bibliography, but those citations either reference fake or non-existent sources or provide inaccurate information about sources.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Consider whether this type of plagiarism is intentional or unintentional--both situations are possible. If it appears that the citation is wrong in a few nuanced areas, it’s possible that it is a mistake and the writer was unsure how to properly cite the information. Consider providing extra citation guidance to that student, in particular.</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e06c72d4d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e06c72d4d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Aggregator type of plagiarism, the writer includes proper and effective citations for all references to source material. However, the majority of the work is made up of source material and very little is original work by the writer.</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When this type of plagiarism is seen, the writer should be encouraged to add their own thoughts when possible in order to create a balance between source material and original work.</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e06c72d4dc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e06c72d4dc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Re-Tweet type of plagiarism, the writer includes proper citation for the work that is referenced, but the material itself is too close the original wording or structure and is not included in quotation marks to denote a word-for-word quotation.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In essence, the writer likely attempted to paraphrase or summarize, but the end result is too close to the original material to be effective.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ddfd053114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ddfd05311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Educator should </a:t>
            </a:r>
            <a:r>
              <a:rPr b="1" lang="en">
                <a:solidFill>
                  <a:schemeClr val="dk1"/>
                </a:solidFill>
              </a:rPr>
              <a:t>model a think aloud</a:t>
            </a:r>
            <a:r>
              <a:rPr lang="en">
                <a:solidFill>
                  <a:schemeClr val="dk1"/>
                </a:solidFill>
              </a:rPr>
              <a:t> that identifies the characteristics of the writing (highlighting of similar text is available in animations). Demonstrate the thinking process of why or why not this example qualifies as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copies the majority of the source text while only attempting to modify a few key words throughout in order to seem less verbose. No citation is included, and overall, the writing attempts to pass off this text as original work.</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gddfd05311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0" name="Google Shape;440;gddfd05311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Educator should </a:t>
            </a:r>
            <a:r>
              <a:rPr b="1" lang="en">
                <a:solidFill>
                  <a:schemeClr val="dk1"/>
                </a:solidFill>
              </a:rPr>
              <a:t>model a think aloud</a:t>
            </a:r>
            <a:r>
              <a:rPr lang="en">
                <a:solidFill>
                  <a:schemeClr val="dk1"/>
                </a:solidFill>
              </a:rPr>
              <a:t> that identifies the characteristics of the writing (highlighting of similar text is available in animations). Demonstrate the thinking process of why or why not this example qualifies as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NOT 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uses the student’s own writing to introduce a quoted piece of material from the text and includes proper in-text citation for the section that was included.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gddfd053114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6" name="Google Shape;456;gddfd053114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Educator should </a:t>
            </a:r>
            <a:r>
              <a:rPr b="1" lang="en">
                <a:solidFill>
                  <a:schemeClr val="dk1"/>
                </a:solidFill>
              </a:rPr>
              <a:t>ask students for input</a:t>
            </a:r>
            <a:r>
              <a:rPr lang="en">
                <a:solidFill>
                  <a:schemeClr val="dk1"/>
                </a:solidFill>
              </a:rPr>
              <a:t> as they think aloud as a class, identifying characteristics of the writing (highlighting of similar text is available in animations). Work together to determine why or why not this example qualifies as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NOT 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effectively paraphrases information from the original source text by rewording the information in a meaningful way. Notice that a citation is still included to acknowledge that the ideas, rather than the words themselves, come from a different source.</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gddfd05311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ddfd05311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Educator should </a:t>
            </a:r>
            <a:r>
              <a:rPr b="1" lang="en">
                <a:solidFill>
                  <a:schemeClr val="dk1"/>
                </a:solidFill>
              </a:rPr>
              <a:t>ask students for input</a:t>
            </a:r>
            <a:r>
              <a:rPr lang="en">
                <a:solidFill>
                  <a:schemeClr val="dk1"/>
                </a:solidFill>
              </a:rPr>
              <a:t> as they think aloud as a class, identifying characteristics of the writing (highlighting of similar text is available in animations). Work together to determine why or why not this example qualifies as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rearranges some of the words and ideas from the source text, but overall the parts are all identical to the original. No quotations or citations are included to give proper credit to the author.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e06c72d4d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e06c72d4d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Give students time to independently think about and write down what they think plagiarism means. There is space for this response on the Plagiarism Lesson Guided Notes worksheet.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Then, ask students to share their responses with a partner. Partners should discuss each of their definitions and then create one definition that they will be able to share with the class as a whole.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Review all groups’ shared definitions as a whole class.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ddfd053114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8" name="Google Shape;488;gddfd053114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a:t>
            </a:r>
            <a:r>
              <a:rPr b="1" lang="en">
                <a:solidFill>
                  <a:schemeClr val="dk1"/>
                </a:solidFill>
              </a:rPr>
              <a:t>Ask students to complete this example independently</a:t>
            </a:r>
            <a:r>
              <a:rPr lang="en">
                <a:solidFill>
                  <a:schemeClr val="dk1"/>
                </a:solidFill>
              </a:rPr>
              <a:t> (or in small groups, if more scaffolding is needed). Once all students have finished, discuss the example as a class.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attempts to reword enough of the source text to appear as if it was written authentically, when in fact the entirety of the ideas and some of the specific words are pulled directly from the source. There is no citation included with the text to acknowledge that any of it comes from a different original source text.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gddfd053114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4" name="Google Shape;504;gddfd053114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Show source text and student writing. </a:t>
            </a:r>
            <a:r>
              <a:rPr b="1" lang="en">
                <a:solidFill>
                  <a:schemeClr val="dk1"/>
                </a:solidFill>
              </a:rPr>
              <a:t>Ask students to complete this example independently</a:t>
            </a:r>
            <a:r>
              <a:rPr lang="en">
                <a:solidFill>
                  <a:schemeClr val="dk1"/>
                </a:solidFill>
              </a:rPr>
              <a:t> (or in small groups, if more scaffolding is needed). Once all students have finished, discuss the example as a class.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Be sure to begin to discuss ways that writers have or have not avoided plagiarism in these examples that will be covered in slide 23 so that there is a seamless transition into discussing the most effective ways to avoid plagiarism.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NOT PLAGIARISM</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Explanation: This example uses the student’s own writing to introduce and conclude a quoted piece of material from the text and includes proper in-text citation for the section that was included.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i="1" lang="en">
                <a:solidFill>
                  <a:schemeClr val="dk1"/>
                </a:solidFill>
              </a:rPr>
              <a:t>*Note that all citations included in this presentation are written in Chicago style. Feel free to modify to better fit your institution’s preferred citation style.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gddfd05311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0" name="Google Shape;520;gddfd05311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Ask students to spend a few minutes brainstorming ways that they can avoid plagiarism when they are writing. Students can work independently or in small groups.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Encourage students to consider strategies that they can use before, during, and after the writing process.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If some examples are needed to get students started, offer things like </a:t>
            </a:r>
            <a:r>
              <a:rPr i="1" lang="en">
                <a:solidFill>
                  <a:schemeClr val="dk1"/>
                </a:solidFill>
              </a:rPr>
              <a:t>citing sources appropriately</a:t>
            </a:r>
            <a:r>
              <a:rPr lang="en">
                <a:solidFill>
                  <a:schemeClr val="dk1"/>
                </a:solidFill>
              </a:rPr>
              <a:t>, </a:t>
            </a:r>
            <a:r>
              <a:rPr i="1" lang="en">
                <a:solidFill>
                  <a:schemeClr val="dk1"/>
                </a:solidFill>
              </a:rPr>
              <a:t>not copying directly from a source</a:t>
            </a:r>
            <a:r>
              <a:rPr lang="en">
                <a:solidFill>
                  <a:schemeClr val="dk1"/>
                </a:solidFill>
              </a:rPr>
              <a:t>, and </a:t>
            </a:r>
            <a:r>
              <a:rPr i="1" lang="en">
                <a:solidFill>
                  <a:schemeClr val="dk1"/>
                </a:solidFill>
              </a:rPr>
              <a:t>using quotation marks effectively</a:t>
            </a:r>
            <a:r>
              <a:rPr lang="en">
                <a:solidFill>
                  <a:schemeClr val="dk1"/>
                </a:solidFill>
              </a:rPr>
              <a: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Review responses with students as a whole class, recording the list either on the board or in the space provided using Smart technology.</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gddfd053114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1" name="Google Shape;531;gddfd053114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Review these practical strategies for avoiding plagiarism with your students. Many of them likely came up during their brainstorming. Highlight any that are missing from that brainstorming discussion.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Distribute the </a:t>
            </a:r>
            <a:r>
              <a:rPr lang="en" u="sng">
                <a:solidFill>
                  <a:srgbClr val="0097A7"/>
                </a:solidFill>
                <a:hlinkClick r:id="rId2">
                  <a:extLst>
                    <a:ext uri="{A12FA001-AC4F-418D-AE19-62706E023703}">
                      <ahyp:hlinkClr val="tx"/>
                    </a:ext>
                  </a:extLst>
                </a:hlinkClick>
              </a:rPr>
              <a:t>Avoiding Plagiarism handout</a:t>
            </a:r>
            <a:r>
              <a:rPr lang="en">
                <a:solidFill>
                  <a:schemeClr val="dk1"/>
                </a:solidFill>
              </a:rPr>
              <a:t> so students can have constant access to these strategies.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Hang the </a:t>
            </a:r>
            <a:r>
              <a:rPr lang="en" u="sng">
                <a:solidFill>
                  <a:srgbClr val="0097A7"/>
                </a:solidFill>
                <a:hlinkClick r:id="rId3">
                  <a:extLst>
                    <a:ext uri="{A12FA001-AC4F-418D-AE19-62706E023703}">
                      <ahyp:hlinkClr val="tx"/>
                    </a:ext>
                  </a:extLst>
                </a:hlinkClick>
              </a:rPr>
              <a:t>Avoiding Plagiarism poster</a:t>
            </a:r>
            <a:r>
              <a:rPr lang="en">
                <a:solidFill>
                  <a:schemeClr val="dk1"/>
                </a:solidFill>
              </a:rPr>
              <a:t> in your classroom so it is visible to students at all times.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Reinforce all of these strategies in your classroom on a regular basis. The more commonplace they become, the more students will get in the habit of using them, rather than trying to incorporate them only around the big research paper time.</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Provide work time in class when possible. This will allow you to check in on students’ progress and give students time to ask you questions and receive feedback and assistance on their work, minimizing the chances that they will procrastinate and plagiarize their work.</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Understand that mistakes happen. However, use these mistakes as teachable moments so students can learn and make changes to their writing process.</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7" name="Shape 537"/>
        <p:cNvGrpSpPr/>
        <p:nvPr/>
      </p:nvGrpSpPr>
      <p:grpSpPr>
        <a:xfrm>
          <a:off x="0" y="0"/>
          <a:ext cx="0" cy="0"/>
          <a:chOff x="0" y="0"/>
          <a:chExt cx="0" cy="0"/>
        </a:xfrm>
      </p:grpSpPr>
      <p:sp>
        <p:nvSpPr>
          <p:cNvPr id="538" name="Google Shape;538;ge41d75ee2b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9" name="Google Shape;539;ge41d75ee2b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e06c72d4d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e06c72d4d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Share the actual, dictionary definition of plagiarism with students, asking them to record it on the Plagiarism Lesson Guided Notes worksheet in the space provided.</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Then ask them to reflect on their created definitions. How did their definitions compare to the dictionary definition of the word and concept? Students should circle their response (Right on, A little off, or Not even close) and then should explain why they think that is true.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Discuss responses with students, demonstrating metacognition of learning new concepts and comparing them to prior knowledge or assumptions.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e06c72d4d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e06c72d4d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e06c72d4d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e06c72d4d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Review the Ten Types of Plagiarism, as set out by plagiarism.org, with students.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HINT: </a:t>
            </a:r>
            <a:r>
              <a:rPr lang="en">
                <a:solidFill>
                  <a:schemeClr val="dk1"/>
                </a:solidFill>
              </a:rPr>
              <a:t>Click on each type of plagiarism</a:t>
            </a:r>
            <a:r>
              <a:rPr lang="en">
                <a:solidFill>
                  <a:schemeClr val="dk1"/>
                </a:solidFill>
              </a:rPr>
              <a:t> to see an example of what it looks like. On each of those pages, there is a </a:t>
            </a:r>
            <a:r>
              <a:rPr lang="en">
                <a:solidFill>
                  <a:schemeClr val="dk1"/>
                </a:solidFill>
              </a:rPr>
              <a:t>button</a:t>
            </a:r>
            <a:r>
              <a:rPr lang="en">
                <a:solidFill>
                  <a:schemeClr val="dk1"/>
                </a:solidFill>
              </a:rPr>
              <a:t> that will return you to this Ten Types of Plagiarism page.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Alternate activities: </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Distribute an electronic copy of the following slides to students and ask them to explore the Ten Types of Plagiarism independently or within groups.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e5b39479d7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e5b39479d7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Cloning is what most people think of when they think of plagiarism--using another’s work, word-for-word, as their own. </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Examine the example and point out how both the source text and the student work are identical. The writer has essentially “cloned” the source text, then attempted to pass it off as their own. No attempt has been made to add quotation marks or references to the original source.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This is often the easiest type of plagiarism to identify because it’s so blatant and clear. However, many individuals often spend more time and create slightly more nuanced plagiarism than cloning, as we can see in the following types.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e06c72d4d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e06c72d4d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The Ctrl+C type of plagiarism is similar to Cloning in many ways, but instead of copying large chunks of text word-for-word, the writer adds or changes a few small words here and there. Overall, the majority of the text comes from a single source though.</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Again, no attempt has been made to add quotation marks or references to the original source.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Words that are changed are usually ones that appear at the beginning of the sentences and have easy synonyms to make it appear as if the text is different enough from the original at a quick glance.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e06c72d4d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e06c72d4d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The Find - Replace type of plagiarism is very similar to the Ctrl+C type, but instead of focusing on changing beginning words in each sentence, the writer tries to change more significant key words and phrases within the text in an attempt to make it appear that the content is different, when in fact it’s still large chunks from the original source.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No attempt has been made to add quotation marks or references to the original source.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e06c72d4d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e06c72d4d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In the Remix type of plagiarism, writers begin to get a little bit fancier with their efforts of concealing their plagiarism. Rather than taking large chunks of text from one source, the writer takes information from multiple sources, paraphrasing the information and fitting it together to make it appear as if it all works together seamlessly. </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It’s important to acknowledge that in this example, like the others, no credit is being given to the original sources.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4.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5.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5.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 Title &amp; Full Image" type="title">
  <p:cSld name="TITLE">
    <p:spTree>
      <p:nvGrpSpPr>
        <p:cNvPr id="53" name="Shape 53"/>
        <p:cNvGrpSpPr/>
        <p:nvPr/>
      </p:nvGrpSpPr>
      <p:grpSpPr>
        <a:xfrm>
          <a:off x="0" y="0"/>
          <a:ext cx="0" cy="0"/>
          <a:chOff x="0" y="0"/>
          <a:chExt cx="0" cy="0"/>
        </a:xfrm>
      </p:grpSpPr>
      <p:sp>
        <p:nvSpPr>
          <p:cNvPr id="54" name="Google Shape;54;p14"/>
          <p:cNvSpPr txBox="1"/>
          <p:nvPr>
            <p:ph type="ctrTitle"/>
          </p:nvPr>
        </p:nvSpPr>
        <p:spPr>
          <a:xfrm>
            <a:off x="428400" y="1576800"/>
            <a:ext cx="3582000" cy="1407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3100"/>
              <a:buNone/>
              <a:defRPr sz="3100"/>
            </a:lvl1pPr>
            <a:lvl2pPr lvl="1" rtl="0">
              <a:lnSpc>
                <a:spcPct val="100000"/>
              </a:lnSpc>
              <a:spcBef>
                <a:spcPts val="0"/>
              </a:spcBef>
              <a:spcAft>
                <a:spcPts val="0"/>
              </a:spcAft>
              <a:buSzPts val="3100"/>
              <a:buNone/>
              <a:defRPr sz="3100"/>
            </a:lvl2pPr>
            <a:lvl3pPr lvl="2" rtl="0">
              <a:lnSpc>
                <a:spcPct val="100000"/>
              </a:lnSpc>
              <a:spcBef>
                <a:spcPts val="0"/>
              </a:spcBef>
              <a:spcAft>
                <a:spcPts val="0"/>
              </a:spcAft>
              <a:buSzPts val="3100"/>
              <a:buNone/>
              <a:defRPr sz="3100"/>
            </a:lvl3pPr>
            <a:lvl4pPr lvl="3" rtl="0">
              <a:lnSpc>
                <a:spcPct val="100000"/>
              </a:lnSpc>
              <a:spcBef>
                <a:spcPts val="0"/>
              </a:spcBef>
              <a:spcAft>
                <a:spcPts val="0"/>
              </a:spcAft>
              <a:buSzPts val="3100"/>
              <a:buNone/>
              <a:defRPr sz="3100"/>
            </a:lvl4pPr>
            <a:lvl5pPr lvl="4" rtl="0">
              <a:lnSpc>
                <a:spcPct val="100000"/>
              </a:lnSpc>
              <a:spcBef>
                <a:spcPts val="0"/>
              </a:spcBef>
              <a:spcAft>
                <a:spcPts val="0"/>
              </a:spcAft>
              <a:buSzPts val="3100"/>
              <a:buNone/>
              <a:defRPr sz="3100"/>
            </a:lvl5pPr>
            <a:lvl6pPr lvl="5" rtl="0">
              <a:lnSpc>
                <a:spcPct val="100000"/>
              </a:lnSpc>
              <a:spcBef>
                <a:spcPts val="0"/>
              </a:spcBef>
              <a:spcAft>
                <a:spcPts val="0"/>
              </a:spcAft>
              <a:buSzPts val="3100"/>
              <a:buNone/>
              <a:defRPr sz="3100"/>
            </a:lvl6pPr>
            <a:lvl7pPr lvl="6" rtl="0">
              <a:lnSpc>
                <a:spcPct val="100000"/>
              </a:lnSpc>
              <a:spcBef>
                <a:spcPts val="0"/>
              </a:spcBef>
              <a:spcAft>
                <a:spcPts val="0"/>
              </a:spcAft>
              <a:buSzPts val="3100"/>
              <a:buNone/>
              <a:defRPr sz="3100"/>
            </a:lvl7pPr>
            <a:lvl8pPr lvl="7" rtl="0">
              <a:lnSpc>
                <a:spcPct val="100000"/>
              </a:lnSpc>
              <a:spcBef>
                <a:spcPts val="0"/>
              </a:spcBef>
              <a:spcAft>
                <a:spcPts val="0"/>
              </a:spcAft>
              <a:buSzPts val="3100"/>
              <a:buNone/>
              <a:defRPr sz="3100"/>
            </a:lvl8pPr>
            <a:lvl9pPr lvl="8" rtl="0">
              <a:lnSpc>
                <a:spcPct val="100000"/>
              </a:lnSpc>
              <a:spcBef>
                <a:spcPts val="0"/>
              </a:spcBef>
              <a:spcAft>
                <a:spcPts val="0"/>
              </a:spcAft>
              <a:buSzPts val="3100"/>
              <a:buNone/>
              <a:defRPr sz="3100"/>
            </a:lvl9pPr>
          </a:lstStyle>
          <a:p/>
        </p:txBody>
      </p:sp>
      <p:sp>
        <p:nvSpPr>
          <p:cNvPr id="55" name="Google Shape;55;p14"/>
          <p:cNvSpPr txBox="1"/>
          <p:nvPr>
            <p:ph idx="1" type="subTitle"/>
          </p:nvPr>
        </p:nvSpPr>
        <p:spPr>
          <a:xfrm>
            <a:off x="428400" y="3337200"/>
            <a:ext cx="3477600" cy="709200"/>
          </a:xfrm>
          <a:prstGeom prst="rect">
            <a:avLst/>
          </a:prstGeom>
        </p:spPr>
        <p:txBody>
          <a:bodyPr anchorCtr="0" anchor="t" bIns="91425" lIns="91425" spcFirstLastPara="1" rIns="91425" wrap="square" tIns="0">
            <a:noAutofit/>
          </a:bodyPr>
          <a:lstStyle>
            <a:lvl1pPr lvl="0" rtl="0">
              <a:lnSpc>
                <a:spcPct val="115000"/>
              </a:lnSpc>
              <a:spcBef>
                <a:spcPts val="1000"/>
              </a:spcBef>
              <a:spcAft>
                <a:spcPts val="0"/>
              </a:spcAft>
              <a:buSzPts val="1200"/>
              <a:buNone/>
              <a:defRPr sz="1200"/>
            </a:lvl1pPr>
            <a:lvl2pPr lvl="1" rtl="0">
              <a:lnSpc>
                <a:spcPct val="115000"/>
              </a:lnSpc>
              <a:spcBef>
                <a:spcPts val="1000"/>
              </a:spcBef>
              <a:spcAft>
                <a:spcPts val="0"/>
              </a:spcAft>
              <a:buSzPts val="1200"/>
              <a:buNone/>
              <a:defRPr sz="1200"/>
            </a:lvl2pPr>
            <a:lvl3pPr lvl="2" rtl="0">
              <a:lnSpc>
                <a:spcPct val="115000"/>
              </a:lnSpc>
              <a:spcBef>
                <a:spcPts val="1000"/>
              </a:spcBef>
              <a:spcAft>
                <a:spcPts val="0"/>
              </a:spcAft>
              <a:buSzPts val="1200"/>
              <a:buNone/>
              <a:defRPr sz="1200"/>
            </a:lvl3pPr>
            <a:lvl4pPr lvl="3" rtl="0">
              <a:lnSpc>
                <a:spcPct val="115000"/>
              </a:lnSpc>
              <a:spcBef>
                <a:spcPts val="1000"/>
              </a:spcBef>
              <a:spcAft>
                <a:spcPts val="0"/>
              </a:spcAft>
              <a:buSzPts val="1200"/>
              <a:buNone/>
              <a:defRPr sz="1200"/>
            </a:lvl4pPr>
            <a:lvl5pPr lvl="4" rtl="0">
              <a:lnSpc>
                <a:spcPct val="115000"/>
              </a:lnSpc>
              <a:spcBef>
                <a:spcPts val="1000"/>
              </a:spcBef>
              <a:spcAft>
                <a:spcPts val="0"/>
              </a:spcAft>
              <a:buSzPts val="1200"/>
              <a:buNone/>
              <a:defRPr sz="1200"/>
            </a:lvl5pPr>
            <a:lvl6pPr lvl="5" rtl="0">
              <a:lnSpc>
                <a:spcPct val="115000"/>
              </a:lnSpc>
              <a:spcBef>
                <a:spcPts val="1000"/>
              </a:spcBef>
              <a:spcAft>
                <a:spcPts val="0"/>
              </a:spcAft>
              <a:buSzPts val="1200"/>
              <a:buNone/>
              <a:defRPr sz="1200"/>
            </a:lvl6pPr>
            <a:lvl7pPr lvl="6" rtl="0">
              <a:lnSpc>
                <a:spcPct val="115000"/>
              </a:lnSpc>
              <a:spcBef>
                <a:spcPts val="1000"/>
              </a:spcBef>
              <a:spcAft>
                <a:spcPts val="0"/>
              </a:spcAft>
              <a:buSzPts val="1200"/>
              <a:buNone/>
              <a:defRPr sz="1200"/>
            </a:lvl7pPr>
            <a:lvl8pPr lvl="7" rtl="0">
              <a:lnSpc>
                <a:spcPct val="115000"/>
              </a:lnSpc>
              <a:spcBef>
                <a:spcPts val="1000"/>
              </a:spcBef>
              <a:spcAft>
                <a:spcPts val="0"/>
              </a:spcAft>
              <a:buSzPts val="1200"/>
              <a:buNone/>
              <a:defRPr sz="1200"/>
            </a:lvl8pPr>
            <a:lvl9pPr lvl="8" rtl="0">
              <a:lnSpc>
                <a:spcPct val="115000"/>
              </a:lnSpc>
              <a:spcBef>
                <a:spcPts val="1000"/>
              </a:spcBef>
              <a:spcAft>
                <a:spcPts val="1000"/>
              </a:spcAft>
              <a:buSzPts val="1200"/>
              <a:buNone/>
              <a:defRPr sz="1200"/>
            </a:lvl9pPr>
          </a:lstStyle>
          <a:p/>
        </p:txBody>
      </p:sp>
      <p:sp>
        <p:nvSpPr>
          <p:cNvPr id="56" name="Google Shape;56;p1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57" name="Google Shape;57;p14"/>
          <p:cNvPicPr preferRelativeResize="0"/>
          <p:nvPr/>
        </p:nvPicPr>
        <p:blipFill>
          <a:blip r:embed="rId2">
            <a:alphaModFix/>
          </a:blip>
          <a:stretch>
            <a:fillRect/>
          </a:stretch>
        </p:blipFill>
        <p:spPr>
          <a:xfrm>
            <a:off x="551670" y="483372"/>
            <a:ext cx="1147802" cy="351282"/>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 Title &amp; Square Image">
  <p:cSld name="TITLE_1">
    <p:spTree>
      <p:nvGrpSpPr>
        <p:cNvPr id="58" name="Shape 58"/>
        <p:cNvGrpSpPr/>
        <p:nvPr/>
      </p:nvGrpSpPr>
      <p:grpSpPr>
        <a:xfrm>
          <a:off x="0" y="0"/>
          <a:ext cx="0" cy="0"/>
          <a:chOff x="0" y="0"/>
          <a:chExt cx="0" cy="0"/>
        </a:xfrm>
      </p:grpSpPr>
      <p:sp>
        <p:nvSpPr>
          <p:cNvPr id="59" name="Google Shape;59;p15"/>
          <p:cNvSpPr txBox="1"/>
          <p:nvPr>
            <p:ph type="ctrTitle"/>
          </p:nvPr>
        </p:nvSpPr>
        <p:spPr>
          <a:xfrm>
            <a:off x="658800" y="1702800"/>
            <a:ext cx="3153600" cy="23148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3500"/>
              <a:buNone/>
              <a:defRPr sz="3500"/>
            </a:lvl1pPr>
            <a:lvl2pPr lvl="1" rtl="0">
              <a:lnSpc>
                <a:spcPct val="100000"/>
              </a:lnSpc>
              <a:spcBef>
                <a:spcPts val="0"/>
              </a:spcBef>
              <a:spcAft>
                <a:spcPts val="0"/>
              </a:spcAft>
              <a:buSzPts val="3500"/>
              <a:buNone/>
              <a:defRPr sz="3500"/>
            </a:lvl2pPr>
            <a:lvl3pPr lvl="2" rtl="0">
              <a:lnSpc>
                <a:spcPct val="100000"/>
              </a:lnSpc>
              <a:spcBef>
                <a:spcPts val="0"/>
              </a:spcBef>
              <a:spcAft>
                <a:spcPts val="0"/>
              </a:spcAft>
              <a:buSzPts val="3500"/>
              <a:buNone/>
              <a:defRPr sz="3500"/>
            </a:lvl3pPr>
            <a:lvl4pPr lvl="3" rtl="0">
              <a:lnSpc>
                <a:spcPct val="100000"/>
              </a:lnSpc>
              <a:spcBef>
                <a:spcPts val="0"/>
              </a:spcBef>
              <a:spcAft>
                <a:spcPts val="0"/>
              </a:spcAft>
              <a:buSzPts val="3500"/>
              <a:buNone/>
              <a:defRPr sz="3500"/>
            </a:lvl4pPr>
            <a:lvl5pPr lvl="4" rtl="0">
              <a:lnSpc>
                <a:spcPct val="100000"/>
              </a:lnSpc>
              <a:spcBef>
                <a:spcPts val="0"/>
              </a:spcBef>
              <a:spcAft>
                <a:spcPts val="0"/>
              </a:spcAft>
              <a:buSzPts val="3500"/>
              <a:buNone/>
              <a:defRPr sz="3500"/>
            </a:lvl5pPr>
            <a:lvl6pPr lvl="5" rtl="0">
              <a:lnSpc>
                <a:spcPct val="100000"/>
              </a:lnSpc>
              <a:spcBef>
                <a:spcPts val="0"/>
              </a:spcBef>
              <a:spcAft>
                <a:spcPts val="0"/>
              </a:spcAft>
              <a:buSzPts val="3500"/>
              <a:buNone/>
              <a:defRPr sz="3500"/>
            </a:lvl6pPr>
            <a:lvl7pPr lvl="6" rtl="0">
              <a:lnSpc>
                <a:spcPct val="100000"/>
              </a:lnSpc>
              <a:spcBef>
                <a:spcPts val="0"/>
              </a:spcBef>
              <a:spcAft>
                <a:spcPts val="0"/>
              </a:spcAft>
              <a:buSzPts val="3500"/>
              <a:buNone/>
              <a:defRPr sz="3500"/>
            </a:lvl7pPr>
            <a:lvl8pPr lvl="7" rtl="0">
              <a:lnSpc>
                <a:spcPct val="100000"/>
              </a:lnSpc>
              <a:spcBef>
                <a:spcPts val="0"/>
              </a:spcBef>
              <a:spcAft>
                <a:spcPts val="0"/>
              </a:spcAft>
              <a:buSzPts val="3500"/>
              <a:buNone/>
              <a:defRPr sz="3500"/>
            </a:lvl8pPr>
            <a:lvl9pPr lvl="8" rtl="0">
              <a:lnSpc>
                <a:spcPct val="100000"/>
              </a:lnSpc>
              <a:spcBef>
                <a:spcPts val="0"/>
              </a:spcBef>
              <a:spcAft>
                <a:spcPts val="0"/>
              </a:spcAft>
              <a:buSzPts val="3500"/>
              <a:buNone/>
              <a:defRPr sz="3500"/>
            </a:lvl9pPr>
          </a:lstStyle>
          <a:p/>
        </p:txBody>
      </p:sp>
      <p:sp>
        <p:nvSpPr>
          <p:cNvPr id="60" name="Google Shape;60;p15"/>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61" name="Google Shape;61;p15"/>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 Section &amp; Icon" type="secHead">
  <p:cSld name="SECTION_HEADER">
    <p:bg>
      <p:bgPr>
        <a:solidFill>
          <a:schemeClr val="accent5"/>
        </a:solidFill>
      </p:bgPr>
    </p:bg>
    <p:spTree>
      <p:nvGrpSpPr>
        <p:cNvPr id="62" name="Shape 62"/>
        <p:cNvGrpSpPr/>
        <p:nvPr/>
      </p:nvGrpSpPr>
      <p:grpSpPr>
        <a:xfrm>
          <a:off x="0" y="0"/>
          <a:ext cx="0" cy="0"/>
          <a:chOff x="0" y="0"/>
          <a:chExt cx="0" cy="0"/>
        </a:xfrm>
      </p:grpSpPr>
      <p:sp>
        <p:nvSpPr>
          <p:cNvPr id="63" name="Google Shape;63;p16"/>
          <p:cNvSpPr txBox="1"/>
          <p:nvPr>
            <p:ph type="title"/>
          </p:nvPr>
        </p:nvSpPr>
        <p:spPr>
          <a:xfrm>
            <a:off x="1173600" y="2253600"/>
            <a:ext cx="6525600" cy="838800"/>
          </a:xfrm>
          <a:prstGeom prst="rect">
            <a:avLst/>
          </a:prstGeom>
        </p:spPr>
        <p:txBody>
          <a:bodyPr anchorCtr="0" anchor="t" bIns="91425" lIns="91425" spcFirstLastPara="1" rIns="91425" wrap="square" tIns="91425">
            <a:noAutofit/>
          </a:bodyPr>
          <a:lstStyle>
            <a:lvl1pPr lvl="0" rtl="0">
              <a:lnSpc>
                <a:spcPct val="115000"/>
              </a:lnSpc>
              <a:spcBef>
                <a:spcPts val="0"/>
              </a:spcBef>
              <a:spcAft>
                <a:spcPts val="0"/>
              </a:spcAft>
              <a:buSzPts val="3100"/>
              <a:buNone/>
              <a:defRPr/>
            </a:lvl1pPr>
            <a:lvl2pPr lvl="1" rtl="0">
              <a:lnSpc>
                <a:spcPct val="115000"/>
              </a:lnSpc>
              <a:spcBef>
                <a:spcPts val="0"/>
              </a:spcBef>
              <a:spcAft>
                <a:spcPts val="0"/>
              </a:spcAft>
              <a:buSzPts val="3100"/>
              <a:buNone/>
              <a:defRPr/>
            </a:lvl2pPr>
            <a:lvl3pPr lvl="2" rtl="0">
              <a:lnSpc>
                <a:spcPct val="115000"/>
              </a:lnSpc>
              <a:spcBef>
                <a:spcPts val="0"/>
              </a:spcBef>
              <a:spcAft>
                <a:spcPts val="0"/>
              </a:spcAft>
              <a:buSzPts val="3100"/>
              <a:buNone/>
              <a:defRPr/>
            </a:lvl3pPr>
            <a:lvl4pPr lvl="3" rtl="0">
              <a:lnSpc>
                <a:spcPct val="115000"/>
              </a:lnSpc>
              <a:spcBef>
                <a:spcPts val="0"/>
              </a:spcBef>
              <a:spcAft>
                <a:spcPts val="0"/>
              </a:spcAft>
              <a:buSzPts val="3100"/>
              <a:buNone/>
              <a:defRPr/>
            </a:lvl4pPr>
            <a:lvl5pPr lvl="4" rtl="0">
              <a:lnSpc>
                <a:spcPct val="115000"/>
              </a:lnSpc>
              <a:spcBef>
                <a:spcPts val="0"/>
              </a:spcBef>
              <a:spcAft>
                <a:spcPts val="0"/>
              </a:spcAft>
              <a:buSzPts val="3100"/>
              <a:buNone/>
              <a:defRPr/>
            </a:lvl5pPr>
            <a:lvl6pPr lvl="5" rtl="0">
              <a:lnSpc>
                <a:spcPct val="115000"/>
              </a:lnSpc>
              <a:spcBef>
                <a:spcPts val="0"/>
              </a:spcBef>
              <a:spcAft>
                <a:spcPts val="0"/>
              </a:spcAft>
              <a:buSzPts val="3100"/>
              <a:buNone/>
              <a:defRPr/>
            </a:lvl6pPr>
            <a:lvl7pPr lvl="6" rtl="0">
              <a:lnSpc>
                <a:spcPct val="115000"/>
              </a:lnSpc>
              <a:spcBef>
                <a:spcPts val="0"/>
              </a:spcBef>
              <a:spcAft>
                <a:spcPts val="0"/>
              </a:spcAft>
              <a:buSzPts val="3100"/>
              <a:buNone/>
              <a:defRPr/>
            </a:lvl7pPr>
            <a:lvl8pPr lvl="7" rtl="0">
              <a:lnSpc>
                <a:spcPct val="115000"/>
              </a:lnSpc>
              <a:spcBef>
                <a:spcPts val="0"/>
              </a:spcBef>
              <a:spcAft>
                <a:spcPts val="0"/>
              </a:spcAft>
              <a:buSzPts val="3100"/>
              <a:buNone/>
              <a:defRPr/>
            </a:lvl8pPr>
            <a:lvl9pPr lvl="8" rtl="0">
              <a:lnSpc>
                <a:spcPct val="115000"/>
              </a:lnSpc>
              <a:spcBef>
                <a:spcPts val="0"/>
              </a:spcBef>
              <a:spcAft>
                <a:spcPts val="0"/>
              </a:spcAft>
              <a:buSzPts val="3100"/>
              <a:buNone/>
              <a:defRPr/>
            </a:lvl9pPr>
          </a:lstStyle>
          <a:p/>
        </p:txBody>
      </p:sp>
      <p:sp>
        <p:nvSpPr>
          <p:cNvPr id="64" name="Google Shape;64;p16"/>
          <p:cNvSpPr txBox="1"/>
          <p:nvPr>
            <p:ph idx="1" type="subTitle"/>
          </p:nvPr>
        </p:nvSpPr>
        <p:spPr>
          <a:xfrm>
            <a:off x="1173600" y="3088800"/>
            <a:ext cx="4546800" cy="468000"/>
          </a:xfrm>
          <a:prstGeom prst="rect">
            <a:avLst/>
          </a:prstGeom>
        </p:spPr>
        <p:txBody>
          <a:bodyPr anchorCtr="0" anchor="t" bIns="91425" lIns="91425" spcFirstLastPara="1" rIns="91425" wrap="square" tIns="91425">
            <a:noAutofit/>
          </a:bodyPr>
          <a:lstStyle>
            <a:lvl1pPr lvl="0" rtl="0">
              <a:spcBef>
                <a:spcPts val="0"/>
              </a:spcBef>
              <a:spcAft>
                <a:spcPts val="0"/>
              </a:spcAft>
              <a:buSzPts val="1100"/>
              <a:buNone/>
              <a:defRPr sz="1100"/>
            </a:lvl1pPr>
            <a:lvl2pPr lvl="1" rtl="0">
              <a:spcBef>
                <a:spcPts val="1600"/>
              </a:spcBef>
              <a:spcAft>
                <a:spcPts val="0"/>
              </a:spcAft>
              <a:buSzPts val="1100"/>
              <a:buNone/>
              <a:defRPr sz="1100"/>
            </a:lvl2pPr>
            <a:lvl3pPr lvl="2" rtl="0">
              <a:spcBef>
                <a:spcPts val="1600"/>
              </a:spcBef>
              <a:spcAft>
                <a:spcPts val="0"/>
              </a:spcAft>
              <a:buSzPts val="1100"/>
              <a:buNone/>
              <a:defRPr sz="1100"/>
            </a:lvl3pPr>
            <a:lvl4pPr lvl="3" rtl="0">
              <a:spcBef>
                <a:spcPts val="1600"/>
              </a:spcBef>
              <a:spcAft>
                <a:spcPts val="0"/>
              </a:spcAft>
              <a:buSzPts val="1100"/>
              <a:buNone/>
              <a:defRPr sz="1100"/>
            </a:lvl4pPr>
            <a:lvl5pPr lvl="4" rtl="0">
              <a:spcBef>
                <a:spcPts val="1600"/>
              </a:spcBef>
              <a:spcAft>
                <a:spcPts val="0"/>
              </a:spcAft>
              <a:buSzPts val="1100"/>
              <a:buNone/>
              <a:defRPr sz="1100"/>
            </a:lvl5pPr>
            <a:lvl6pPr lvl="5" rtl="0">
              <a:spcBef>
                <a:spcPts val="1600"/>
              </a:spcBef>
              <a:spcAft>
                <a:spcPts val="0"/>
              </a:spcAft>
              <a:buSzPts val="1100"/>
              <a:buNone/>
              <a:defRPr sz="1100"/>
            </a:lvl6pPr>
            <a:lvl7pPr lvl="6" rtl="0">
              <a:spcBef>
                <a:spcPts val="1600"/>
              </a:spcBef>
              <a:spcAft>
                <a:spcPts val="0"/>
              </a:spcAft>
              <a:buSzPts val="1100"/>
              <a:buNone/>
              <a:defRPr sz="1100"/>
            </a:lvl7pPr>
            <a:lvl8pPr lvl="7" rtl="0">
              <a:spcBef>
                <a:spcPts val="1600"/>
              </a:spcBef>
              <a:spcAft>
                <a:spcPts val="0"/>
              </a:spcAft>
              <a:buSzPts val="1100"/>
              <a:buNone/>
              <a:defRPr sz="1100"/>
            </a:lvl8pPr>
            <a:lvl9pPr lvl="8" rtl="0">
              <a:spcBef>
                <a:spcPts val="1600"/>
              </a:spcBef>
              <a:spcAft>
                <a:spcPts val="1600"/>
              </a:spcAft>
              <a:buSzPts val="1100"/>
              <a:buNone/>
              <a:defRPr sz="1100"/>
            </a:lvl9pPr>
          </a:lstStyle>
          <a:p/>
        </p:txBody>
      </p:sp>
      <p:pic>
        <p:nvPicPr>
          <p:cNvPr id="65" name="Google Shape;65;p16"/>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66" name="Google Shape;66;p16"/>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 Section &amp; Long Copy">
  <p:cSld name="SECTION_HEADER_1">
    <p:bg>
      <p:bgPr>
        <a:solidFill>
          <a:schemeClr val="dk1"/>
        </a:solidFill>
      </p:bgPr>
    </p:bg>
    <p:spTree>
      <p:nvGrpSpPr>
        <p:cNvPr id="67" name="Shape 67"/>
        <p:cNvGrpSpPr/>
        <p:nvPr/>
      </p:nvGrpSpPr>
      <p:grpSpPr>
        <a:xfrm>
          <a:off x="0" y="0"/>
          <a:ext cx="0" cy="0"/>
          <a:chOff x="0" y="0"/>
          <a:chExt cx="0" cy="0"/>
        </a:xfrm>
      </p:grpSpPr>
      <p:sp>
        <p:nvSpPr>
          <p:cNvPr id="68" name="Google Shape;68;p17"/>
          <p:cNvSpPr txBox="1"/>
          <p:nvPr>
            <p:ph type="title"/>
          </p:nvPr>
        </p:nvSpPr>
        <p:spPr>
          <a:xfrm>
            <a:off x="763200" y="2253600"/>
            <a:ext cx="4546800" cy="838800"/>
          </a:xfrm>
          <a:prstGeom prst="rect">
            <a:avLst/>
          </a:prstGeom>
        </p:spPr>
        <p:txBody>
          <a:bodyPr anchorCtr="0" anchor="t" bIns="91425" lIns="91425" spcFirstLastPara="1" rIns="91425" wrap="square" tIns="91425">
            <a:noAutofit/>
          </a:bodyPr>
          <a:lstStyle>
            <a:lvl1pPr lvl="0" rtl="0">
              <a:lnSpc>
                <a:spcPct val="115000"/>
              </a:lnSpc>
              <a:spcBef>
                <a:spcPts val="0"/>
              </a:spcBef>
              <a:spcAft>
                <a:spcPts val="0"/>
              </a:spcAft>
              <a:buClr>
                <a:srgbClr val="FFFFFF"/>
              </a:buClr>
              <a:buSzPts val="3100"/>
              <a:buNone/>
              <a:defRPr>
                <a:solidFill>
                  <a:srgbClr val="FFFFFF"/>
                </a:solidFill>
              </a:defRPr>
            </a:lvl1pPr>
            <a:lvl2pPr lvl="1" rtl="0">
              <a:lnSpc>
                <a:spcPct val="115000"/>
              </a:lnSpc>
              <a:spcBef>
                <a:spcPts val="0"/>
              </a:spcBef>
              <a:spcAft>
                <a:spcPts val="0"/>
              </a:spcAft>
              <a:buClr>
                <a:srgbClr val="FFFFFF"/>
              </a:buClr>
              <a:buSzPts val="3100"/>
              <a:buNone/>
              <a:defRPr>
                <a:solidFill>
                  <a:srgbClr val="FFFFFF"/>
                </a:solidFill>
              </a:defRPr>
            </a:lvl2pPr>
            <a:lvl3pPr lvl="2" rtl="0">
              <a:lnSpc>
                <a:spcPct val="115000"/>
              </a:lnSpc>
              <a:spcBef>
                <a:spcPts val="0"/>
              </a:spcBef>
              <a:spcAft>
                <a:spcPts val="0"/>
              </a:spcAft>
              <a:buClr>
                <a:srgbClr val="FFFFFF"/>
              </a:buClr>
              <a:buSzPts val="3100"/>
              <a:buNone/>
              <a:defRPr>
                <a:solidFill>
                  <a:srgbClr val="FFFFFF"/>
                </a:solidFill>
              </a:defRPr>
            </a:lvl3pPr>
            <a:lvl4pPr lvl="3" rtl="0">
              <a:lnSpc>
                <a:spcPct val="115000"/>
              </a:lnSpc>
              <a:spcBef>
                <a:spcPts val="0"/>
              </a:spcBef>
              <a:spcAft>
                <a:spcPts val="0"/>
              </a:spcAft>
              <a:buClr>
                <a:srgbClr val="FFFFFF"/>
              </a:buClr>
              <a:buSzPts val="3100"/>
              <a:buNone/>
              <a:defRPr>
                <a:solidFill>
                  <a:srgbClr val="FFFFFF"/>
                </a:solidFill>
              </a:defRPr>
            </a:lvl4pPr>
            <a:lvl5pPr lvl="4" rtl="0">
              <a:lnSpc>
                <a:spcPct val="115000"/>
              </a:lnSpc>
              <a:spcBef>
                <a:spcPts val="0"/>
              </a:spcBef>
              <a:spcAft>
                <a:spcPts val="0"/>
              </a:spcAft>
              <a:buClr>
                <a:srgbClr val="FFFFFF"/>
              </a:buClr>
              <a:buSzPts val="3100"/>
              <a:buNone/>
              <a:defRPr>
                <a:solidFill>
                  <a:srgbClr val="FFFFFF"/>
                </a:solidFill>
              </a:defRPr>
            </a:lvl5pPr>
            <a:lvl6pPr lvl="5" rtl="0">
              <a:lnSpc>
                <a:spcPct val="115000"/>
              </a:lnSpc>
              <a:spcBef>
                <a:spcPts val="0"/>
              </a:spcBef>
              <a:spcAft>
                <a:spcPts val="0"/>
              </a:spcAft>
              <a:buClr>
                <a:srgbClr val="FFFFFF"/>
              </a:buClr>
              <a:buSzPts val="3100"/>
              <a:buNone/>
              <a:defRPr>
                <a:solidFill>
                  <a:srgbClr val="FFFFFF"/>
                </a:solidFill>
              </a:defRPr>
            </a:lvl6pPr>
            <a:lvl7pPr lvl="6" rtl="0">
              <a:lnSpc>
                <a:spcPct val="115000"/>
              </a:lnSpc>
              <a:spcBef>
                <a:spcPts val="0"/>
              </a:spcBef>
              <a:spcAft>
                <a:spcPts val="0"/>
              </a:spcAft>
              <a:buClr>
                <a:srgbClr val="FFFFFF"/>
              </a:buClr>
              <a:buSzPts val="3100"/>
              <a:buNone/>
              <a:defRPr>
                <a:solidFill>
                  <a:srgbClr val="FFFFFF"/>
                </a:solidFill>
              </a:defRPr>
            </a:lvl7pPr>
            <a:lvl8pPr lvl="7" rtl="0">
              <a:lnSpc>
                <a:spcPct val="115000"/>
              </a:lnSpc>
              <a:spcBef>
                <a:spcPts val="0"/>
              </a:spcBef>
              <a:spcAft>
                <a:spcPts val="0"/>
              </a:spcAft>
              <a:buClr>
                <a:srgbClr val="FFFFFF"/>
              </a:buClr>
              <a:buSzPts val="3100"/>
              <a:buNone/>
              <a:defRPr>
                <a:solidFill>
                  <a:srgbClr val="FFFFFF"/>
                </a:solidFill>
              </a:defRPr>
            </a:lvl8pPr>
            <a:lvl9pPr lvl="8" rtl="0">
              <a:lnSpc>
                <a:spcPct val="115000"/>
              </a:lnSpc>
              <a:spcBef>
                <a:spcPts val="0"/>
              </a:spcBef>
              <a:spcAft>
                <a:spcPts val="0"/>
              </a:spcAft>
              <a:buClr>
                <a:srgbClr val="FFFFFF"/>
              </a:buClr>
              <a:buSzPts val="3100"/>
              <a:buNone/>
              <a:defRPr>
                <a:solidFill>
                  <a:srgbClr val="FFFFFF"/>
                </a:solidFill>
              </a:defRPr>
            </a:lvl9pPr>
          </a:lstStyle>
          <a:p/>
        </p:txBody>
      </p:sp>
      <p:sp>
        <p:nvSpPr>
          <p:cNvPr id="69" name="Google Shape;69;p17"/>
          <p:cNvSpPr txBox="1"/>
          <p:nvPr>
            <p:ph idx="1" type="subTitle"/>
          </p:nvPr>
        </p:nvSpPr>
        <p:spPr>
          <a:xfrm>
            <a:off x="763200" y="3632400"/>
            <a:ext cx="4546800" cy="4680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FFFFFF"/>
              </a:buClr>
              <a:buSzPts val="1100"/>
              <a:buNone/>
              <a:defRPr sz="1100">
                <a:solidFill>
                  <a:srgbClr val="FFFFFF"/>
                </a:solidFill>
              </a:defRPr>
            </a:lvl1pPr>
            <a:lvl2pPr lvl="1" rtl="0">
              <a:spcBef>
                <a:spcPts val="1600"/>
              </a:spcBef>
              <a:spcAft>
                <a:spcPts val="0"/>
              </a:spcAft>
              <a:buClr>
                <a:srgbClr val="FFFFFF"/>
              </a:buClr>
              <a:buSzPts val="1100"/>
              <a:buNone/>
              <a:defRPr sz="1100">
                <a:solidFill>
                  <a:srgbClr val="FFFFFF"/>
                </a:solidFill>
              </a:defRPr>
            </a:lvl2pPr>
            <a:lvl3pPr lvl="2" rtl="0">
              <a:spcBef>
                <a:spcPts val="1600"/>
              </a:spcBef>
              <a:spcAft>
                <a:spcPts val="0"/>
              </a:spcAft>
              <a:buClr>
                <a:srgbClr val="FFFFFF"/>
              </a:buClr>
              <a:buSzPts val="1100"/>
              <a:buNone/>
              <a:defRPr sz="1100">
                <a:solidFill>
                  <a:srgbClr val="FFFFFF"/>
                </a:solidFill>
              </a:defRPr>
            </a:lvl3pPr>
            <a:lvl4pPr lvl="3" rtl="0">
              <a:spcBef>
                <a:spcPts val="1600"/>
              </a:spcBef>
              <a:spcAft>
                <a:spcPts val="0"/>
              </a:spcAft>
              <a:buClr>
                <a:srgbClr val="FFFFFF"/>
              </a:buClr>
              <a:buSzPts val="1100"/>
              <a:buNone/>
              <a:defRPr sz="1100">
                <a:solidFill>
                  <a:srgbClr val="FFFFFF"/>
                </a:solidFill>
              </a:defRPr>
            </a:lvl4pPr>
            <a:lvl5pPr lvl="4" rtl="0">
              <a:spcBef>
                <a:spcPts val="1600"/>
              </a:spcBef>
              <a:spcAft>
                <a:spcPts val="0"/>
              </a:spcAft>
              <a:buClr>
                <a:srgbClr val="FFFFFF"/>
              </a:buClr>
              <a:buSzPts val="1100"/>
              <a:buNone/>
              <a:defRPr sz="1100">
                <a:solidFill>
                  <a:srgbClr val="FFFFFF"/>
                </a:solidFill>
              </a:defRPr>
            </a:lvl5pPr>
            <a:lvl6pPr lvl="5" rtl="0">
              <a:spcBef>
                <a:spcPts val="1600"/>
              </a:spcBef>
              <a:spcAft>
                <a:spcPts val="0"/>
              </a:spcAft>
              <a:buClr>
                <a:srgbClr val="FFFFFF"/>
              </a:buClr>
              <a:buSzPts val="1100"/>
              <a:buNone/>
              <a:defRPr sz="1100">
                <a:solidFill>
                  <a:srgbClr val="FFFFFF"/>
                </a:solidFill>
              </a:defRPr>
            </a:lvl6pPr>
            <a:lvl7pPr lvl="6" rtl="0">
              <a:spcBef>
                <a:spcPts val="1600"/>
              </a:spcBef>
              <a:spcAft>
                <a:spcPts val="0"/>
              </a:spcAft>
              <a:buClr>
                <a:srgbClr val="FFFFFF"/>
              </a:buClr>
              <a:buSzPts val="1100"/>
              <a:buNone/>
              <a:defRPr sz="1100">
                <a:solidFill>
                  <a:srgbClr val="FFFFFF"/>
                </a:solidFill>
              </a:defRPr>
            </a:lvl7pPr>
            <a:lvl8pPr lvl="7" rtl="0">
              <a:spcBef>
                <a:spcPts val="1600"/>
              </a:spcBef>
              <a:spcAft>
                <a:spcPts val="0"/>
              </a:spcAft>
              <a:buClr>
                <a:srgbClr val="FFFFFF"/>
              </a:buClr>
              <a:buSzPts val="1100"/>
              <a:buNone/>
              <a:defRPr sz="1100">
                <a:solidFill>
                  <a:srgbClr val="FFFFFF"/>
                </a:solidFill>
              </a:defRPr>
            </a:lvl8pPr>
            <a:lvl9pPr lvl="8" rtl="0">
              <a:spcBef>
                <a:spcPts val="1600"/>
              </a:spcBef>
              <a:spcAft>
                <a:spcPts val="1600"/>
              </a:spcAft>
              <a:buClr>
                <a:srgbClr val="FFFFFF"/>
              </a:buClr>
              <a:buSzPts val="1100"/>
              <a:buNone/>
              <a:defRPr sz="1100">
                <a:solidFill>
                  <a:srgbClr val="FFFFFF"/>
                </a:solidFill>
              </a:defRPr>
            </a:lvl9pPr>
          </a:lstStyle>
          <a:p/>
        </p:txBody>
      </p:sp>
      <p:sp>
        <p:nvSpPr>
          <p:cNvPr id="70" name="Google Shape;70;p17"/>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pic>
        <p:nvPicPr>
          <p:cNvPr id="71" name="Google Shape;71;p17"/>
          <p:cNvPicPr preferRelativeResize="0"/>
          <p:nvPr/>
        </p:nvPicPr>
        <p:blipFill>
          <a:blip r:embed="rId2">
            <a:alphaModFix/>
          </a:blip>
          <a:stretch>
            <a:fillRect/>
          </a:stretch>
        </p:blipFill>
        <p:spPr>
          <a:xfrm>
            <a:off x="7550991" y="296587"/>
            <a:ext cx="1216799" cy="36451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2. TOC">
  <p:cSld name="TITLE_AND_BODY_2">
    <p:bg>
      <p:bgPr>
        <a:solidFill>
          <a:schemeClr val="accent2"/>
        </a:solidFill>
      </p:bgPr>
    </p:bg>
    <p:spTree>
      <p:nvGrpSpPr>
        <p:cNvPr id="72" name="Shape 72"/>
        <p:cNvGrpSpPr/>
        <p:nvPr/>
      </p:nvGrpSpPr>
      <p:grpSpPr>
        <a:xfrm>
          <a:off x="0" y="0"/>
          <a:ext cx="0" cy="0"/>
          <a:chOff x="0" y="0"/>
          <a:chExt cx="0" cy="0"/>
        </a:xfrm>
      </p:grpSpPr>
      <p:sp>
        <p:nvSpPr>
          <p:cNvPr id="73" name="Google Shape;73;p18"/>
          <p:cNvSpPr txBox="1"/>
          <p:nvPr>
            <p:ph type="title"/>
          </p:nvPr>
        </p:nvSpPr>
        <p:spPr>
          <a:xfrm>
            <a:off x="752400" y="604800"/>
            <a:ext cx="6292800" cy="658800"/>
          </a:xfrm>
          <a:prstGeom prst="rect">
            <a:avLst/>
          </a:prstGeom>
        </p:spPr>
        <p:txBody>
          <a:bodyPr anchorCtr="0" anchor="t" bIns="91425" lIns="91425" spcFirstLastPara="1" rIns="91425" wrap="square" tIns="91425">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p:txBody>
      </p:sp>
      <p:sp>
        <p:nvSpPr>
          <p:cNvPr id="74" name="Google Shape;74;p18"/>
          <p:cNvSpPr txBox="1"/>
          <p:nvPr>
            <p:ph idx="1" type="body"/>
          </p:nvPr>
        </p:nvSpPr>
        <p:spPr>
          <a:xfrm>
            <a:off x="792000" y="1386000"/>
            <a:ext cx="7740000" cy="2912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1pPr>
            <a:lvl2pPr indent="-304800" lvl="1" marL="9144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2pPr>
            <a:lvl3pPr indent="-304800" lvl="2" marL="13716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3pPr>
            <a:lvl4pPr indent="-304800" lvl="3" marL="1828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4pPr>
            <a:lvl5pPr indent="-304800" lvl="4" marL="22860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5pPr>
            <a:lvl6pPr indent="-304800" lvl="5" marL="27432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6pPr>
            <a:lvl7pPr indent="-304800" lvl="6" marL="32004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7pPr>
            <a:lvl8pPr indent="-304800" lvl="7" marL="36576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8pPr>
            <a:lvl9pPr indent="-304800" lvl="8" marL="411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9pPr>
          </a:lstStyle>
          <a:p/>
        </p:txBody>
      </p:sp>
      <p:pic>
        <p:nvPicPr>
          <p:cNvPr id="75" name="Google Shape;75;p18"/>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76" name="Google Shape;76;p18"/>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Title &amp; Body">
  <p:cSld name="TITLE_AND_BODY_1_1">
    <p:spTree>
      <p:nvGrpSpPr>
        <p:cNvPr id="77" name="Shape 77"/>
        <p:cNvGrpSpPr/>
        <p:nvPr/>
      </p:nvGrpSpPr>
      <p:grpSpPr>
        <a:xfrm>
          <a:off x="0" y="0"/>
          <a:ext cx="0" cy="0"/>
          <a:chOff x="0" y="0"/>
          <a:chExt cx="0" cy="0"/>
        </a:xfrm>
      </p:grpSpPr>
      <p:sp>
        <p:nvSpPr>
          <p:cNvPr id="78" name="Google Shape;78;p19"/>
          <p:cNvSpPr txBox="1"/>
          <p:nvPr>
            <p:ph type="title"/>
          </p:nvPr>
        </p:nvSpPr>
        <p:spPr>
          <a:xfrm>
            <a:off x="752400" y="604800"/>
            <a:ext cx="6292800" cy="658800"/>
          </a:xfrm>
          <a:prstGeom prst="rect">
            <a:avLst/>
          </a:prstGeom>
        </p:spPr>
        <p:txBody>
          <a:bodyPr anchorCtr="0" anchor="t" bIns="91425" lIns="91425" spcFirstLastPara="1" rIns="91425" wrap="square" tIns="91425">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p:txBody>
      </p:sp>
      <p:sp>
        <p:nvSpPr>
          <p:cNvPr id="79" name="Google Shape;79;p19"/>
          <p:cNvSpPr txBox="1"/>
          <p:nvPr>
            <p:ph idx="1" type="body"/>
          </p:nvPr>
        </p:nvSpPr>
        <p:spPr>
          <a:xfrm>
            <a:off x="752400" y="1724400"/>
            <a:ext cx="7740000" cy="2912400"/>
          </a:xfrm>
          <a:prstGeom prst="rect">
            <a:avLst/>
          </a:prstGeom>
        </p:spPr>
        <p:txBody>
          <a:bodyPr anchorCtr="0" anchor="t" bIns="91425" lIns="91425" spcFirstLastPara="1" rIns="91425" wrap="square" tIns="91425">
            <a:noAutofit/>
          </a:bodyPr>
          <a:lstStyle>
            <a:lvl1pPr indent="-323850" lvl="0" marL="457200" rtl="0">
              <a:spcBef>
                <a:spcPts val="0"/>
              </a:spcBef>
              <a:spcAft>
                <a:spcPts val="0"/>
              </a:spcAft>
              <a:buSzPts val="1500"/>
              <a:buChar char="●"/>
              <a:defRPr sz="1500"/>
            </a:lvl1pPr>
            <a:lvl2pPr indent="-323850" lvl="1" marL="914400" rtl="0">
              <a:spcBef>
                <a:spcPts val="1600"/>
              </a:spcBef>
              <a:spcAft>
                <a:spcPts val="0"/>
              </a:spcAft>
              <a:buSzPts val="1500"/>
              <a:buChar char="○"/>
              <a:defRPr sz="1500"/>
            </a:lvl2pPr>
            <a:lvl3pPr indent="-323850" lvl="2" marL="1371600" rtl="0">
              <a:spcBef>
                <a:spcPts val="1600"/>
              </a:spcBef>
              <a:spcAft>
                <a:spcPts val="0"/>
              </a:spcAft>
              <a:buSzPts val="1500"/>
              <a:buChar char="■"/>
              <a:defRPr sz="1500"/>
            </a:lvl3pPr>
            <a:lvl4pPr indent="-323850" lvl="3" marL="1828800" rtl="0">
              <a:spcBef>
                <a:spcPts val="1600"/>
              </a:spcBef>
              <a:spcAft>
                <a:spcPts val="0"/>
              </a:spcAft>
              <a:buSzPts val="1500"/>
              <a:buChar char="●"/>
              <a:defRPr sz="1500"/>
            </a:lvl4pPr>
            <a:lvl5pPr indent="-323850" lvl="4" marL="2286000" rtl="0">
              <a:spcBef>
                <a:spcPts val="1600"/>
              </a:spcBef>
              <a:spcAft>
                <a:spcPts val="0"/>
              </a:spcAft>
              <a:buSzPts val="1500"/>
              <a:buChar char="○"/>
              <a:defRPr sz="1500"/>
            </a:lvl5pPr>
            <a:lvl6pPr indent="-323850" lvl="5" marL="2743200" rtl="0">
              <a:spcBef>
                <a:spcPts val="1600"/>
              </a:spcBef>
              <a:spcAft>
                <a:spcPts val="0"/>
              </a:spcAft>
              <a:buSzPts val="1500"/>
              <a:buChar char="■"/>
              <a:defRPr sz="1500"/>
            </a:lvl6pPr>
            <a:lvl7pPr indent="-323850" lvl="6" marL="3200400" rtl="0">
              <a:spcBef>
                <a:spcPts val="1600"/>
              </a:spcBef>
              <a:spcAft>
                <a:spcPts val="0"/>
              </a:spcAft>
              <a:buSzPts val="1500"/>
              <a:buChar char="●"/>
              <a:defRPr sz="1500"/>
            </a:lvl7pPr>
            <a:lvl8pPr indent="-323850" lvl="7" marL="3657600" rtl="0">
              <a:spcBef>
                <a:spcPts val="1600"/>
              </a:spcBef>
              <a:spcAft>
                <a:spcPts val="0"/>
              </a:spcAft>
              <a:buSzPts val="1500"/>
              <a:buChar char="○"/>
              <a:defRPr sz="1500"/>
            </a:lvl8pPr>
            <a:lvl9pPr indent="-323850" lvl="8" marL="4114800" rtl="0">
              <a:spcBef>
                <a:spcPts val="1600"/>
              </a:spcBef>
              <a:spcAft>
                <a:spcPts val="1600"/>
              </a:spcAft>
              <a:buSzPts val="1500"/>
              <a:buChar char="■"/>
              <a:defRPr sz="1500"/>
            </a:lvl9pPr>
          </a:lstStyle>
          <a:p/>
        </p:txBody>
      </p:sp>
      <p:pic>
        <p:nvPicPr>
          <p:cNvPr id="80" name="Google Shape;80;p19"/>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81" name="Google Shape;81;p19"/>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Title &amp; 3 Columns" type="twoColTx">
  <p:cSld name="TITLE_AND_TWO_COLUMNS">
    <p:spTree>
      <p:nvGrpSpPr>
        <p:cNvPr id="82" name="Shape 82"/>
        <p:cNvGrpSpPr/>
        <p:nvPr/>
      </p:nvGrpSpPr>
      <p:grpSpPr>
        <a:xfrm>
          <a:off x="0" y="0"/>
          <a:ext cx="0" cy="0"/>
          <a:chOff x="0" y="0"/>
          <a:chExt cx="0" cy="0"/>
        </a:xfrm>
      </p:grpSpPr>
      <p:sp>
        <p:nvSpPr>
          <p:cNvPr id="83" name="Google Shape;83;p20"/>
          <p:cNvSpPr txBox="1"/>
          <p:nvPr>
            <p:ph type="title"/>
          </p:nvPr>
        </p:nvSpPr>
        <p:spPr>
          <a:xfrm>
            <a:off x="752400" y="604800"/>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p:txBody>
      </p:sp>
      <p:sp>
        <p:nvSpPr>
          <p:cNvPr id="84" name="Google Shape;84;p20"/>
          <p:cNvSpPr txBox="1"/>
          <p:nvPr>
            <p:ph idx="1" type="body"/>
          </p:nvPr>
        </p:nvSpPr>
        <p:spPr>
          <a:xfrm>
            <a:off x="676800" y="1310400"/>
            <a:ext cx="2448000" cy="2458800"/>
          </a:xfrm>
          <a:prstGeom prst="rect">
            <a:avLst/>
          </a:prstGeom>
        </p:spPr>
        <p:txBody>
          <a:bodyPr anchorCtr="0" anchor="t" bIns="91425" lIns="91425" spcFirstLastPara="1" rIns="91425" wrap="square" tIns="91425">
            <a:noAutofit/>
          </a:bodyPr>
          <a:lstStyle>
            <a:lvl1pPr indent="-304800" lvl="0" marL="457200" rtl="0">
              <a:lnSpc>
                <a:spcPct val="150000"/>
              </a:lnSpc>
              <a:spcBef>
                <a:spcPts val="0"/>
              </a:spcBef>
              <a:spcAft>
                <a:spcPts val="0"/>
              </a:spcAft>
              <a:buSzPts val="1200"/>
              <a:buChar char="●"/>
              <a:defRPr/>
            </a:lvl1pPr>
            <a:lvl2pPr indent="-304800" lvl="1" marL="914400" rtl="0">
              <a:lnSpc>
                <a:spcPct val="150000"/>
              </a:lnSpc>
              <a:spcBef>
                <a:spcPts val="0"/>
              </a:spcBef>
              <a:spcAft>
                <a:spcPts val="0"/>
              </a:spcAft>
              <a:buSzPts val="1200"/>
              <a:buChar char="○"/>
              <a:defRPr/>
            </a:lvl2pPr>
            <a:lvl3pPr indent="-304800" lvl="2" marL="1371600" rtl="0">
              <a:lnSpc>
                <a:spcPct val="150000"/>
              </a:lnSpc>
              <a:spcBef>
                <a:spcPts val="0"/>
              </a:spcBef>
              <a:spcAft>
                <a:spcPts val="0"/>
              </a:spcAft>
              <a:buSzPts val="1200"/>
              <a:buChar char="■"/>
              <a:defRPr/>
            </a:lvl3pPr>
            <a:lvl4pPr indent="-304800" lvl="3" marL="1828800" rtl="0">
              <a:lnSpc>
                <a:spcPct val="150000"/>
              </a:lnSpc>
              <a:spcBef>
                <a:spcPts val="0"/>
              </a:spcBef>
              <a:spcAft>
                <a:spcPts val="0"/>
              </a:spcAft>
              <a:buSzPts val="1200"/>
              <a:buChar char="●"/>
              <a:defRPr/>
            </a:lvl4pPr>
            <a:lvl5pPr indent="-304800" lvl="4" marL="2286000" rtl="0">
              <a:lnSpc>
                <a:spcPct val="150000"/>
              </a:lnSpc>
              <a:spcBef>
                <a:spcPts val="0"/>
              </a:spcBef>
              <a:spcAft>
                <a:spcPts val="0"/>
              </a:spcAft>
              <a:buSzPts val="1200"/>
              <a:buChar char="○"/>
              <a:defRPr/>
            </a:lvl5pPr>
            <a:lvl6pPr indent="-304800" lvl="5" marL="2743200" rtl="0">
              <a:lnSpc>
                <a:spcPct val="150000"/>
              </a:lnSpc>
              <a:spcBef>
                <a:spcPts val="0"/>
              </a:spcBef>
              <a:spcAft>
                <a:spcPts val="0"/>
              </a:spcAft>
              <a:buSzPts val="1200"/>
              <a:buChar char="■"/>
              <a:defRPr/>
            </a:lvl6pPr>
            <a:lvl7pPr indent="-304800" lvl="6" marL="3200400" rtl="0">
              <a:lnSpc>
                <a:spcPct val="150000"/>
              </a:lnSpc>
              <a:spcBef>
                <a:spcPts val="0"/>
              </a:spcBef>
              <a:spcAft>
                <a:spcPts val="0"/>
              </a:spcAft>
              <a:buSzPts val="1200"/>
              <a:buChar char="●"/>
              <a:defRPr/>
            </a:lvl7pPr>
            <a:lvl8pPr indent="-304800" lvl="7" marL="3657600" rtl="0">
              <a:lnSpc>
                <a:spcPct val="150000"/>
              </a:lnSpc>
              <a:spcBef>
                <a:spcPts val="0"/>
              </a:spcBef>
              <a:spcAft>
                <a:spcPts val="0"/>
              </a:spcAft>
              <a:buSzPts val="1200"/>
              <a:buChar char="○"/>
              <a:defRPr/>
            </a:lvl8pPr>
            <a:lvl9pPr indent="-304800" lvl="8" marL="4114800" rtl="0">
              <a:lnSpc>
                <a:spcPct val="150000"/>
              </a:lnSpc>
              <a:spcBef>
                <a:spcPts val="0"/>
              </a:spcBef>
              <a:spcAft>
                <a:spcPts val="0"/>
              </a:spcAft>
              <a:buSzPts val="1200"/>
              <a:buChar char="■"/>
              <a:defRPr/>
            </a:lvl9pPr>
          </a:lstStyle>
          <a:p/>
        </p:txBody>
      </p:sp>
      <p:sp>
        <p:nvSpPr>
          <p:cNvPr id="85" name="Google Shape;85;p20"/>
          <p:cNvSpPr txBox="1"/>
          <p:nvPr>
            <p:ph idx="2" type="body"/>
          </p:nvPr>
        </p:nvSpPr>
        <p:spPr>
          <a:xfrm>
            <a:off x="3304800" y="1310400"/>
            <a:ext cx="2448000" cy="2458800"/>
          </a:xfrm>
          <a:prstGeom prst="rect">
            <a:avLst/>
          </a:prstGeom>
        </p:spPr>
        <p:txBody>
          <a:bodyPr anchorCtr="0" anchor="t" bIns="91425" lIns="91425" spcFirstLastPara="1" rIns="91425" wrap="square" tIns="91425">
            <a:noAutofit/>
          </a:bodyPr>
          <a:lstStyle>
            <a:lvl1pPr indent="-304800" lvl="0" marL="457200" rtl="0">
              <a:lnSpc>
                <a:spcPct val="150000"/>
              </a:lnSpc>
              <a:spcBef>
                <a:spcPts val="0"/>
              </a:spcBef>
              <a:spcAft>
                <a:spcPts val="0"/>
              </a:spcAft>
              <a:buSzPts val="1200"/>
              <a:buChar char="●"/>
              <a:defRPr/>
            </a:lvl1pPr>
            <a:lvl2pPr indent="-304800" lvl="1" marL="914400" rtl="0">
              <a:lnSpc>
                <a:spcPct val="150000"/>
              </a:lnSpc>
              <a:spcBef>
                <a:spcPts val="0"/>
              </a:spcBef>
              <a:spcAft>
                <a:spcPts val="0"/>
              </a:spcAft>
              <a:buSzPts val="1200"/>
              <a:buChar char="○"/>
              <a:defRPr/>
            </a:lvl2pPr>
            <a:lvl3pPr indent="-304800" lvl="2" marL="1371600" rtl="0">
              <a:lnSpc>
                <a:spcPct val="150000"/>
              </a:lnSpc>
              <a:spcBef>
                <a:spcPts val="0"/>
              </a:spcBef>
              <a:spcAft>
                <a:spcPts val="0"/>
              </a:spcAft>
              <a:buSzPts val="1200"/>
              <a:buChar char="■"/>
              <a:defRPr/>
            </a:lvl3pPr>
            <a:lvl4pPr indent="-304800" lvl="3" marL="1828800" rtl="0">
              <a:lnSpc>
                <a:spcPct val="150000"/>
              </a:lnSpc>
              <a:spcBef>
                <a:spcPts val="0"/>
              </a:spcBef>
              <a:spcAft>
                <a:spcPts val="0"/>
              </a:spcAft>
              <a:buSzPts val="1200"/>
              <a:buChar char="●"/>
              <a:defRPr/>
            </a:lvl4pPr>
            <a:lvl5pPr indent="-304800" lvl="4" marL="2286000" rtl="0">
              <a:lnSpc>
                <a:spcPct val="150000"/>
              </a:lnSpc>
              <a:spcBef>
                <a:spcPts val="0"/>
              </a:spcBef>
              <a:spcAft>
                <a:spcPts val="0"/>
              </a:spcAft>
              <a:buSzPts val="1200"/>
              <a:buChar char="○"/>
              <a:defRPr/>
            </a:lvl5pPr>
            <a:lvl6pPr indent="-304800" lvl="5" marL="2743200" rtl="0">
              <a:lnSpc>
                <a:spcPct val="150000"/>
              </a:lnSpc>
              <a:spcBef>
                <a:spcPts val="0"/>
              </a:spcBef>
              <a:spcAft>
                <a:spcPts val="0"/>
              </a:spcAft>
              <a:buSzPts val="1200"/>
              <a:buChar char="■"/>
              <a:defRPr/>
            </a:lvl6pPr>
            <a:lvl7pPr indent="-304800" lvl="6" marL="3200400" rtl="0">
              <a:lnSpc>
                <a:spcPct val="150000"/>
              </a:lnSpc>
              <a:spcBef>
                <a:spcPts val="0"/>
              </a:spcBef>
              <a:spcAft>
                <a:spcPts val="0"/>
              </a:spcAft>
              <a:buSzPts val="1200"/>
              <a:buChar char="●"/>
              <a:defRPr/>
            </a:lvl7pPr>
            <a:lvl8pPr indent="-304800" lvl="7" marL="3657600" rtl="0">
              <a:lnSpc>
                <a:spcPct val="150000"/>
              </a:lnSpc>
              <a:spcBef>
                <a:spcPts val="0"/>
              </a:spcBef>
              <a:spcAft>
                <a:spcPts val="0"/>
              </a:spcAft>
              <a:buSzPts val="1200"/>
              <a:buChar char="○"/>
              <a:defRPr/>
            </a:lvl8pPr>
            <a:lvl9pPr indent="-304800" lvl="8" marL="4114800" rtl="0">
              <a:lnSpc>
                <a:spcPct val="150000"/>
              </a:lnSpc>
              <a:spcBef>
                <a:spcPts val="0"/>
              </a:spcBef>
              <a:spcAft>
                <a:spcPts val="0"/>
              </a:spcAft>
              <a:buSzPts val="1200"/>
              <a:buChar char="■"/>
              <a:defRPr/>
            </a:lvl9pPr>
          </a:lstStyle>
          <a:p/>
        </p:txBody>
      </p:sp>
      <p:sp>
        <p:nvSpPr>
          <p:cNvPr id="86" name="Google Shape;86;p20"/>
          <p:cNvSpPr txBox="1"/>
          <p:nvPr>
            <p:ph idx="3" type="body"/>
          </p:nvPr>
        </p:nvSpPr>
        <p:spPr>
          <a:xfrm>
            <a:off x="5932800" y="1310400"/>
            <a:ext cx="2448000" cy="2458800"/>
          </a:xfrm>
          <a:prstGeom prst="rect">
            <a:avLst/>
          </a:prstGeom>
        </p:spPr>
        <p:txBody>
          <a:bodyPr anchorCtr="0" anchor="t" bIns="91425" lIns="91425" spcFirstLastPara="1" rIns="91425" wrap="square" tIns="91425">
            <a:noAutofit/>
          </a:bodyPr>
          <a:lstStyle>
            <a:lvl1pPr indent="-304800" lvl="0" marL="457200" rtl="0">
              <a:lnSpc>
                <a:spcPct val="150000"/>
              </a:lnSpc>
              <a:spcBef>
                <a:spcPts val="0"/>
              </a:spcBef>
              <a:spcAft>
                <a:spcPts val="0"/>
              </a:spcAft>
              <a:buSzPts val="1200"/>
              <a:buChar char="●"/>
              <a:defRPr/>
            </a:lvl1pPr>
            <a:lvl2pPr indent="-304800" lvl="1" marL="914400" rtl="0">
              <a:lnSpc>
                <a:spcPct val="150000"/>
              </a:lnSpc>
              <a:spcBef>
                <a:spcPts val="0"/>
              </a:spcBef>
              <a:spcAft>
                <a:spcPts val="0"/>
              </a:spcAft>
              <a:buSzPts val="1200"/>
              <a:buChar char="○"/>
              <a:defRPr/>
            </a:lvl2pPr>
            <a:lvl3pPr indent="-304800" lvl="2" marL="1371600" rtl="0">
              <a:lnSpc>
                <a:spcPct val="150000"/>
              </a:lnSpc>
              <a:spcBef>
                <a:spcPts val="0"/>
              </a:spcBef>
              <a:spcAft>
                <a:spcPts val="0"/>
              </a:spcAft>
              <a:buSzPts val="1200"/>
              <a:buChar char="■"/>
              <a:defRPr/>
            </a:lvl3pPr>
            <a:lvl4pPr indent="-304800" lvl="3" marL="1828800" rtl="0">
              <a:lnSpc>
                <a:spcPct val="150000"/>
              </a:lnSpc>
              <a:spcBef>
                <a:spcPts val="0"/>
              </a:spcBef>
              <a:spcAft>
                <a:spcPts val="0"/>
              </a:spcAft>
              <a:buSzPts val="1200"/>
              <a:buChar char="●"/>
              <a:defRPr/>
            </a:lvl4pPr>
            <a:lvl5pPr indent="-304800" lvl="4" marL="2286000" rtl="0">
              <a:lnSpc>
                <a:spcPct val="150000"/>
              </a:lnSpc>
              <a:spcBef>
                <a:spcPts val="0"/>
              </a:spcBef>
              <a:spcAft>
                <a:spcPts val="0"/>
              </a:spcAft>
              <a:buSzPts val="1200"/>
              <a:buChar char="○"/>
              <a:defRPr/>
            </a:lvl5pPr>
            <a:lvl6pPr indent="-304800" lvl="5" marL="2743200" rtl="0">
              <a:lnSpc>
                <a:spcPct val="150000"/>
              </a:lnSpc>
              <a:spcBef>
                <a:spcPts val="0"/>
              </a:spcBef>
              <a:spcAft>
                <a:spcPts val="0"/>
              </a:spcAft>
              <a:buSzPts val="1200"/>
              <a:buChar char="■"/>
              <a:defRPr/>
            </a:lvl6pPr>
            <a:lvl7pPr indent="-304800" lvl="6" marL="3200400" rtl="0">
              <a:lnSpc>
                <a:spcPct val="150000"/>
              </a:lnSpc>
              <a:spcBef>
                <a:spcPts val="0"/>
              </a:spcBef>
              <a:spcAft>
                <a:spcPts val="0"/>
              </a:spcAft>
              <a:buSzPts val="1200"/>
              <a:buChar char="●"/>
              <a:defRPr/>
            </a:lvl7pPr>
            <a:lvl8pPr indent="-304800" lvl="7" marL="3657600" rtl="0">
              <a:lnSpc>
                <a:spcPct val="150000"/>
              </a:lnSpc>
              <a:spcBef>
                <a:spcPts val="0"/>
              </a:spcBef>
              <a:spcAft>
                <a:spcPts val="0"/>
              </a:spcAft>
              <a:buSzPts val="1200"/>
              <a:buChar char="○"/>
              <a:defRPr/>
            </a:lvl8pPr>
            <a:lvl9pPr indent="-304800" lvl="8" marL="4114800" rtl="0">
              <a:lnSpc>
                <a:spcPct val="150000"/>
              </a:lnSpc>
              <a:spcBef>
                <a:spcPts val="0"/>
              </a:spcBef>
              <a:spcAft>
                <a:spcPts val="0"/>
              </a:spcAft>
              <a:buSzPts val="1200"/>
              <a:buChar char="■"/>
              <a:defRPr/>
            </a:lvl9pPr>
          </a:lstStyle>
          <a:p/>
        </p:txBody>
      </p:sp>
      <p:pic>
        <p:nvPicPr>
          <p:cNvPr id="87" name="Google Shape;87;p20"/>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88" name="Google Shape;88;p20"/>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Content &amp; Photo">
  <p:cSld name="ONE_COLUMN_TEXT">
    <p:spTree>
      <p:nvGrpSpPr>
        <p:cNvPr id="89" name="Shape 89"/>
        <p:cNvGrpSpPr/>
        <p:nvPr/>
      </p:nvGrpSpPr>
      <p:grpSpPr>
        <a:xfrm>
          <a:off x="0" y="0"/>
          <a:ext cx="0" cy="0"/>
          <a:chOff x="0" y="0"/>
          <a:chExt cx="0" cy="0"/>
        </a:xfrm>
      </p:grpSpPr>
      <p:sp>
        <p:nvSpPr>
          <p:cNvPr id="90" name="Google Shape;90;p21"/>
          <p:cNvSpPr txBox="1"/>
          <p:nvPr>
            <p:ph type="title"/>
          </p:nvPr>
        </p:nvSpPr>
        <p:spPr>
          <a:xfrm>
            <a:off x="752400" y="1155600"/>
            <a:ext cx="4143600" cy="658800"/>
          </a:xfrm>
          <a:prstGeom prst="rect">
            <a:avLst/>
          </a:prstGeom>
        </p:spPr>
        <p:txBody>
          <a:bodyPr anchorCtr="0" anchor="t" bIns="91425" lIns="91425" spcFirstLastPara="1" rIns="91425" wrap="square" tIns="91425">
            <a:noAutofit/>
          </a:bodyPr>
          <a:lstStyle>
            <a:lvl1pPr lvl="0" rtl="0">
              <a:lnSpc>
                <a:spcPct val="115000"/>
              </a:lnSpc>
              <a:spcBef>
                <a:spcPts val="0"/>
              </a:spcBef>
              <a:spcAft>
                <a:spcPts val="0"/>
              </a:spcAft>
              <a:buSzPts val="2600"/>
              <a:buNone/>
              <a:defRPr sz="2600"/>
            </a:lvl1pPr>
            <a:lvl2pPr lvl="1" rtl="0">
              <a:lnSpc>
                <a:spcPct val="115000"/>
              </a:lnSpc>
              <a:spcBef>
                <a:spcPts val="0"/>
              </a:spcBef>
              <a:spcAft>
                <a:spcPts val="0"/>
              </a:spcAft>
              <a:buSzPts val="2600"/>
              <a:buNone/>
              <a:defRPr sz="2600"/>
            </a:lvl2pPr>
            <a:lvl3pPr lvl="2" rtl="0">
              <a:lnSpc>
                <a:spcPct val="115000"/>
              </a:lnSpc>
              <a:spcBef>
                <a:spcPts val="0"/>
              </a:spcBef>
              <a:spcAft>
                <a:spcPts val="0"/>
              </a:spcAft>
              <a:buSzPts val="2600"/>
              <a:buNone/>
              <a:defRPr sz="2600"/>
            </a:lvl3pPr>
            <a:lvl4pPr lvl="3" rtl="0">
              <a:lnSpc>
                <a:spcPct val="115000"/>
              </a:lnSpc>
              <a:spcBef>
                <a:spcPts val="0"/>
              </a:spcBef>
              <a:spcAft>
                <a:spcPts val="0"/>
              </a:spcAft>
              <a:buSzPts val="2600"/>
              <a:buNone/>
              <a:defRPr sz="2600"/>
            </a:lvl4pPr>
            <a:lvl5pPr lvl="4" rtl="0">
              <a:lnSpc>
                <a:spcPct val="115000"/>
              </a:lnSpc>
              <a:spcBef>
                <a:spcPts val="0"/>
              </a:spcBef>
              <a:spcAft>
                <a:spcPts val="0"/>
              </a:spcAft>
              <a:buSzPts val="2600"/>
              <a:buNone/>
              <a:defRPr sz="2600"/>
            </a:lvl5pPr>
            <a:lvl6pPr lvl="5" rtl="0">
              <a:lnSpc>
                <a:spcPct val="115000"/>
              </a:lnSpc>
              <a:spcBef>
                <a:spcPts val="0"/>
              </a:spcBef>
              <a:spcAft>
                <a:spcPts val="0"/>
              </a:spcAft>
              <a:buSzPts val="2600"/>
              <a:buNone/>
              <a:defRPr sz="2600"/>
            </a:lvl6pPr>
            <a:lvl7pPr lvl="6" rtl="0">
              <a:lnSpc>
                <a:spcPct val="115000"/>
              </a:lnSpc>
              <a:spcBef>
                <a:spcPts val="0"/>
              </a:spcBef>
              <a:spcAft>
                <a:spcPts val="0"/>
              </a:spcAft>
              <a:buSzPts val="2600"/>
              <a:buNone/>
              <a:defRPr sz="2600"/>
            </a:lvl7pPr>
            <a:lvl8pPr lvl="7" rtl="0">
              <a:lnSpc>
                <a:spcPct val="115000"/>
              </a:lnSpc>
              <a:spcBef>
                <a:spcPts val="0"/>
              </a:spcBef>
              <a:spcAft>
                <a:spcPts val="0"/>
              </a:spcAft>
              <a:buSzPts val="2600"/>
              <a:buNone/>
              <a:defRPr sz="2600"/>
            </a:lvl8pPr>
            <a:lvl9pPr lvl="8" rtl="0">
              <a:lnSpc>
                <a:spcPct val="115000"/>
              </a:lnSpc>
              <a:spcBef>
                <a:spcPts val="0"/>
              </a:spcBef>
              <a:spcAft>
                <a:spcPts val="0"/>
              </a:spcAft>
              <a:buSzPts val="2600"/>
              <a:buNone/>
              <a:defRPr sz="2600"/>
            </a:lvl9pPr>
          </a:lstStyle>
          <a:p/>
        </p:txBody>
      </p:sp>
      <p:sp>
        <p:nvSpPr>
          <p:cNvPr id="91" name="Google Shape;91;p21"/>
          <p:cNvSpPr txBox="1"/>
          <p:nvPr>
            <p:ph idx="1" type="body"/>
          </p:nvPr>
        </p:nvSpPr>
        <p:spPr>
          <a:xfrm>
            <a:off x="752400" y="2440800"/>
            <a:ext cx="3729600" cy="2458800"/>
          </a:xfrm>
          <a:prstGeom prst="rect">
            <a:avLst/>
          </a:prstGeom>
        </p:spPr>
        <p:txBody>
          <a:bodyPr anchorCtr="0" anchor="t" bIns="91425" lIns="91425" spcFirstLastPara="1" rIns="91425" wrap="square" tIns="91425">
            <a:noAutofit/>
          </a:bodyPr>
          <a:lstStyle>
            <a:lvl1pPr indent="-295275" lvl="0" marL="457200" rtl="0">
              <a:spcBef>
                <a:spcPts val="0"/>
              </a:spcBef>
              <a:spcAft>
                <a:spcPts val="0"/>
              </a:spcAft>
              <a:buSzPts val="1050"/>
              <a:buChar char="●"/>
              <a:defRPr sz="1050"/>
            </a:lvl1pPr>
            <a:lvl2pPr indent="-295275" lvl="1" marL="914400" rtl="0">
              <a:spcBef>
                <a:spcPts val="1600"/>
              </a:spcBef>
              <a:spcAft>
                <a:spcPts val="0"/>
              </a:spcAft>
              <a:buSzPts val="1050"/>
              <a:buChar char="○"/>
              <a:defRPr sz="1050"/>
            </a:lvl2pPr>
            <a:lvl3pPr indent="-295275" lvl="2" marL="1371600" rtl="0">
              <a:spcBef>
                <a:spcPts val="1600"/>
              </a:spcBef>
              <a:spcAft>
                <a:spcPts val="0"/>
              </a:spcAft>
              <a:buSzPts val="1050"/>
              <a:buChar char="■"/>
              <a:defRPr sz="1050"/>
            </a:lvl3pPr>
            <a:lvl4pPr indent="-295275" lvl="3" marL="1828800" rtl="0">
              <a:spcBef>
                <a:spcPts val="1600"/>
              </a:spcBef>
              <a:spcAft>
                <a:spcPts val="0"/>
              </a:spcAft>
              <a:buSzPts val="1050"/>
              <a:buChar char="●"/>
              <a:defRPr sz="1050"/>
            </a:lvl4pPr>
            <a:lvl5pPr indent="-295275" lvl="4" marL="2286000" rtl="0">
              <a:spcBef>
                <a:spcPts val="1600"/>
              </a:spcBef>
              <a:spcAft>
                <a:spcPts val="0"/>
              </a:spcAft>
              <a:buSzPts val="1050"/>
              <a:buChar char="○"/>
              <a:defRPr sz="1050"/>
            </a:lvl5pPr>
            <a:lvl6pPr indent="-295275" lvl="5" marL="2743200" rtl="0">
              <a:spcBef>
                <a:spcPts val="1600"/>
              </a:spcBef>
              <a:spcAft>
                <a:spcPts val="0"/>
              </a:spcAft>
              <a:buSzPts val="1050"/>
              <a:buChar char="■"/>
              <a:defRPr sz="1050"/>
            </a:lvl6pPr>
            <a:lvl7pPr indent="-295275" lvl="6" marL="3200400" rtl="0">
              <a:spcBef>
                <a:spcPts val="1600"/>
              </a:spcBef>
              <a:spcAft>
                <a:spcPts val="0"/>
              </a:spcAft>
              <a:buSzPts val="1050"/>
              <a:buChar char="●"/>
              <a:defRPr sz="1050"/>
            </a:lvl7pPr>
            <a:lvl8pPr indent="-295275" lvl="7" marL="3657600" rtl="0">
              <a:spcBef>
                <a:spcPts val="1600"/>
              </a:spcBef>
              <a:spcAft>
                <a:spcPts val="0"/>
              </a:spcAft>
              <a:buSzPts val="1050"/>
              <a:buChar char="○"/>
              <a:defRPr sz="1050"/>
            </a:lvl8pPr>
            <a:lvl9pPr indent="-295275" lvl="8" marL="4114800" rtl="0">
              <a:spcBef>
                <a:spcPts val="1600"/>
              </a:spcBef>
              <a:spcAft>
                <a:spcPts val="1600"/>
              </a:spcAft>
              <a:buSzPts val="1050"/>
              <a:buChar char="■"/>
              <a:defRPr sz="1050"/>
            </a:lvl9pPr>
          </a:lstStyle>
          <a:p/>
        </p:txBody>
      </p:sp>
      <p:pic>
        <p:nvPicPr>
          <p:cNvPr id="92" name="Google Shape;92;p21"/>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93" name="Google Shape;93;p21"/>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Stats One Number">
  <p:cSld name="MAIN_POINT">
    <p:bg>
      <p:bgPr>
        <a:solidFill>
          <a:schemeClr val="dk1"/>
        </a:solidFill>
      </p:bgPr>
    </p:bg>
    <p:spTree>
      <p:nvGrpSpPr>
        <p:cNvPr id="94" name="Shape 94"/>
        <p:cNvGrpSpPr/>
        <p:nvPr/>
      </p:nvGrpSpPr>
      <p:grpSpPr>
        <a:xfrm>
          <a:off x="0" y="0"/>
          <a:ext cx="0" cy="0"/>
          <a:chOff x="0" y="0"/>
          <a:chExt cx="0" cy="0"/>
        </a:xfrm>
      </p:grpSpPr>
      <p:sp>
        <p:nvSpPr>
          <p:cNvPr id="95" name="Google Shape;95;p22"/>
          <p:cNvSpPr txBox="1"/>
          <p:nvPr>
            <p:ph idx="1" type="body"/>
          </p:nvPr>
        </p:nvSpPr>
        <p:spPr>
          <a:xfrm>
            <a:off x="763200" y="990000"/>
            <a:ext cx="2260800" cy="3708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Clr>
                <a:schemeClr val="accent5"/>
              </a:buClr>
              <a:buSzPts val="1000"/>
              <a:buChar char="●"/>
              <a:defRPr sz="1000">
                <a:solidFill>
                  <a:schemeClr val="accent5"/>
                </a:solidFill>
              </a:defRPr>
            </a:lvl1pPr>
            <a:lvl2pPr indent="-292100" lvl="1" marL="914400" rtl="0">
              <a:spcBef>
                <a:spcPts val="1600"/>
              </a:spcBef>
              <a:spcAft>
                <a:spcPts val="0"/>
              </a:spcAft>
              <a:buClr>
                <a:schemeClr val="accent5"/>
              </a:buClr>
              <a:buSzPts val="1000"/>
              <a:buChar char="○"/>
              <a:defRPr sz="1000">
                <a:solidFill>
                  <a:schemeClr val="accent5"/>
                </a:solidFill>
              </a:defRPr>
            </a:lvl2pPr>
            <a:lvl3pPr indent="-292100" lvl="2" marL="1371600" rtl="0">
              <a:spcBef>
                <a:spcPts val="1600"/>
              </a:spcBef>
              <a:spcAft>
                <a:spcPts val="0"/>
              </a:spcAft>
              <a:buClr>
                <a:schemeClr val="accent5"/>
              </a:buClr>
              <a:buSzPts val="1000"/>
              <a:buChar char="■"/>
              <a:defRPr sz="1000">
                <a:solidFill>
                  <a:schemeClr val="accent5"/>
                </a:solidFill>
              </a:defRPr>
            </a:lvl3pPr>
            <a:lvl4pPr indent="-292100" lvl="3" marL="1828800" rtl="0">
              <a:spcBef>
                <a:spcPts val="1600"/>
              </a:spcBef>
              <a:spcAft>
                <a:spcPts val="0"/>
              </a:spcAft>
              <a:buClr>
                <a:schemeClr val="accent5"/>
              </a:buClr>
              <a:buSzPts val="1000"/>
              <a:buChar char="●"/>
              <a:defRPr sz="1000">
                <a:solidFill>
                  <a:schemeClr val="accent5"/>
                </a:solidFill>
              </a:defRPr>
            </a:lvl4pPr>
            <a:lvl5pPr indent="-292100" lvl="4" marL="2286000" rtl="0">
              <a:spcBef>
                <a:spcPts val="1600"/>
              </a:spcBef>
              <a:spcAft>
                <a:spcPts val="0"/>
              </a:spcAft>
              <a:buClr>
                <a:schemeClr val="accent5"/>
              </a:buClr>
              <a:buSzPts val="1000"/>
              <a:buChar char="○"/>
              <a:defRPr sz="1000">
                <a:solidFill>
                  <a:schemeClr val="accent5"/>
                </a:solidFill>
              </a:defRPr>
            </a:lvl5pPr>
            <a:lvl6pPr indent="-292100" lvl="5" marL="2743200" rtl="0">
              <a:spcBef>
                <a:spcPts val="1600"/>
              </a:spcBef>
              <a:spcAft>
                <a:spcPts val="0"/>
              </a:spcAft>
              <a:buClr>
                <a:schemeClr val="accent5"/>
              </a:buClr>
              <a:buSzPts val="1000"/>
              <a:buChar char="■"/>
              <a:defRPr sz="1000">
                <a:solidFill>
                  <a:schemeClr val="accent5"/>
                </a:solidFill>
              </a:defRPr>
            </a:lvl6pPr>
            <a:lvl7pPr indent="-292100" lvl="6" marL="3200400" rtl="0">
              <a:spcBef>
                <a:spcPts val="1600"/>
              </a:spcBef>
              <a:spcAft>
                <a:spcPts val="0"/>
              </a:spcAft>
              <a:buClr>
                <a:schemeClr val="accent5"/>
              </a:buClr>
              <a:buSzPts val="1000"/>
              <a:buChar char="●"/>
              <a:defRPr sz="1000">
                <a:solidFill>
                  <a:schemeClr val="accent5"/>
                </a:solidFill>
              </a:defRPr>
            </a:lvl7pPr>
            <a:lvl8pPr indent="-292100" lvl="7" marL="3657600" rtl="0">
              <a:spcBef>
                <a:spcPts val="1600"/>
              </a:spcBef>
              <a:spcAft>
                <a:spcPts val="0"/>
              </a:spcAft>
              <a:buClr>
                <a:schemeClr val="accent5"/>
              </a:buClr>
              <a:buSzPts val="1000"/>
              <a:buChar char="○"/>
              <a:defRPr sz="1000">
                <a:solidFill>
                  <a:schemeClr val="accent5"/>
                </a:solidFill>
              </a:defRPr>
            </a:lvl8pPr>
            <a:lvl9pPr indent="-292100" lvl="8" marL="4114800" rtl="0">
              <a:spcBef>
                <a:spcPts val="1600"/>
              </a:spcBef>
              <a:spcAft>
                <a:spcPts val="1600"/>
              </a:spcAft>
              <a:buClr>
                <a:schemeClr val="accent5"/>
              </a:buClr>
              <a:buSzPts val="1000"/>
              <a:buChar char="■"/>
              <a:defRPr sz="1000">
                <a:solidFill>
                  <a:schemeClr val="accent5"/>
                </a:solidFill>
              </a:defRPr>
            </a:lvl9pPr>
          </a:lstStyle>
          <a:p/>
        </p:txBody>
      </p:sp>
      <p:sp>
        <p:nvSpPr>
          <p:cNvPr id="96" name="Google Shape;96;p22"/>
          <p:cNvSpPr txBox="1"/>
          <p:nvPr>
            <p:ph type="title"/>
          </p:nvPr>
        </p:nvSpPr>
        <p:spPr>
          <a:xfrm>
            <a:off x="763200" y="2372400"/>
            <a:ext cx="3808800" cy="1040400"/>
          </a:xfrm>
          <a:prstGeom prst="rect">
            <a:avLst/>
          </a:prstGeom>
        </p:spPr>
        <p:txBody>
          <a:bodyPr anchorCtr="0" anchor="t" bIns="0" lIns="91425" spcFirstLastPara="1" rIns="91425" wrap="square" tIns="0">
            <a:noAutofit/>
          </a:bodyPr>
          <a:lstStyle>
            <a:lvl1pPr lvl="0" rtl="0">
              <a:lnSpc>
                <a:spcPct val="115000"/>
              </a:lnSpc>
              <a:spcBef>
                <a:spcPts val="0"/>
              </a:spcBef>
              <a:spcAft>
                <a:spcPts val="0"/>
              </a:spcAft>
              <a:buClr>
                <a:srgbClr val="FFFFFF"/>
              </a:buClr>
              <a:buSzPts val="3500"/>
              <a:buNone/>
              <a:defRPr sz="3500">
                <a:solidFill>
                  <a:srgbClr val="FFFFFF"/>
                </a:solidFill>
              </a:defRPr>
            </a:lvl1pPr>
            <a:lvl2pPr lvl="1" rtl="0">
              <a:lnSpc>
                <a:spcPct val="115000"/>
              </a:lnSpc>
              <a:spcBef>
                <a:spcPts val="0"/>
              </a:spcBef>
              <a:spcAft>
                <a:spcPts val="0"/>
              </a:spcAft>
              <a:buClr>
                <a:srgbClr val="FFFFFF"/>
              </a:buClr>
              <a:buSzPts val="3500"/>
              <a:buNone/>
              <a:defRPr sz="3500">
                <a:solidFill>
                  <a:srgbClr val="FFFFFF"/>
                </a:solidFill>
              </a:defRPr>
            </a:lvl2pPr>
            <a:lvl3pPr lvl="2" rtl="0">
              <a:lnSpc>
                <a:spcPct val="115000"/>
              </a:lnSpc>
              <a:spcBef>
                <a:spcPts val="0"/>
              </a:spcBef>
              <a:spcAft>
                <a:spcPts val="0"/>
              </a:spcAft>
              <a:buClr>
                <a:srgbClr val="FFFFFF"/>
              </a:buClr>
              <a:buSzPts val="3500"/>
              <a:buNone/>
              <a:defRPr sz="3500">
                <a:solidFill>
                  <a:srgbClr val="FFFFFF"/>
                </a:solidFill>
              </a:defRPr>
            </a:lvl3pPr>
            <a:lvl4pPr lvl="3" rtl="0">
              <a:lnSpc>
                <a:spcPct val="115000"/>
              </a:lnSpc>
              <a:spcBef>
                <a:spcPts val="0"/>
              </a:spcBef>
              <a:spcAft>
                <a:spcPts val="0"/>
              </a:spcAft>
              <a:buClr>
                <a:srgbClr val="FFFFFF"/>
              </a:buClr>
              <a:buSzPts val="3500"/>
              <a:buNone/>
              <a:defRPr sz="3500">
                <a:solidFill>
                  <a:srgbClr val="FFFFFF"/>
                </a:solidFill>
              </a:defRPr>
            </a:lvl4pPr>
            <a:lvl5pPr lvl="4" rtl="0">
              <a:lnSpc>
                <a:spcPct val="115000"/>
              </a:lnSpc>
              <a:spcBef>
                <a:spcPts val="0"/>
              </a:spcBef>
              <a:spcAft>
                <a:spcPts val="0"/>
              </a:spcAft>
              <a:buClr>
                <a:srgbClr val="FFFFFF"/>
              </a:buClr>
              <a:buSzPts val="3500"/>
              <a:buNone/>
              <a:defRPr sz="3500">
                <a:solidFill>
                  <a:srgbClr val="FFFFFF"/>
                </a:solidFill>
              </a:defRPr>
            </a:lvl5pPr>
            <a:lvl6pPr lvl="5" rtl="0">
              <a:lnSpc>
                <a:spcPct val="115000"/>
              </a:lnSpc>
              <a:spcBef>
                <a:spcPts val="0"/>
              </a:spcBef>
              <a:spcAft>
                <a:spcPts val="0"/>
              </a:spcAft>
              <a:buClr>
                <a:srgbClr val="FFFFFF"/>
              </a:buClr>
              <a:buSzPts val="3500"/>
              <a:buNone/>
              <a:defRPr sz="3500">
                <a:solidFill>
                  <a:srgbClr val="FFFFFF"/>
                </a:solidFill>
              </a:defRPr>
            </a:lvl6pPr>
            <a:lvl7pPr lvl="6" rtl="0">
              <a:lnSpc>
                <a:spcPct val="115000"/>
              </a:lnSpc>
              <a:spcBef>
                <a:spcPts val="0"/>
              </a:spcBef>
              <a:spcAft>
                <a:spcPts val="0"/>
              </a:spcAft>
              <a:buClr>
                <a:srgbClr val="FFFFFF"/>
              </a:buClr>
              <a:buSzPts val="3500"/>
              <a:buNone/>
              <a:defRPr sz="3500">
                <a:solidFill>
                  <a:srgbClr val="FFFFFF"/>
                </a:solidFill>
              </a:defRPr>
            </a:lvl7pPr>
            <a:lvl8pPr lvl="7" rtl="0">
              <a:lnSpc>
                <a:spcPct val="115000"/>
              </a:lnSpc>
              <a:spcBef>
                <a:spcPts val="0"/>
              </a:spcBef>
              <a:spcAft>
                <a:spcPts val="0"/>
              </a:spcAft>
              <a:buClr>
                <a:srgbClr val="FFFFFF"/>
              </a:buClr>
              <a:buSzPts val="3500"/>
              <a:buNone/>
              <a:defRPr sz="3500">
                <a:solidFill>
                  <a:srgbClr val="FFFFFF"/>
                </a:solidFill>
              </a:defRPr>
            </a:lvl8pPr>
            <a:lvl9pPr lvl="8" rtl="0">
              <a:lnSpc>
                <a:spcPct val="115000"/>
              </a:lnSpc>
              <a:spcBef>
                <a:spcPts val="0"/>
              </a:spcBef>
              <a:spcAft>
                <a:spcPts val="0"/>
              </a:spcAft>
              <a:buClr>
                <a:srgbClr val="FFFFFF"/>
              </a:buClr>
              <a:buSzPts val="3500"/>
              <a:buNone/>
              <a:defRPr sz="3500">
                <a:solidFill>
                  <a:srgbClr val="FFFFFF"/>
                </a:solidFill>
              </a:defRPr>
            </a:lvl9pPr>
          </a:lstStyle>
          <a:p/>
        </p:txBody>
      </p:sp>
      <p:sp>
        <p:nvSpPr>
          <p:cNvPr id="97" name="Google Shape;97;p22"/>
          <p:cNvSpPr txBox="1"/>
          <p:nvPr>
            <p:ph idx="2" type="body"/>
          </p:nvPr>
        </p:nvSpPr>
        <p:spPr>
          <a:xfrm>
            <a:off x="763200" y="3412800"/>
            <a:ext cx="3808800" cy="918000"/>
          </a:xfrm>
          <a:prstGeom prst="rect">
            <a:avLst/>
          </a:prstGeom>
        </p:spPr>
        <p:txBody>
          <a:bodyPr anchorCtr="0" anchor="t" bIns="91425" lIns="91425" spcFirstLastPara="1" rIns="91425" wrap="square" tIns="306000">
            <a:noAutofit/>
          </a:bodyPr>
          <a:lstStyle>
            <a:lvl1pPr indent="-295275" lvl="0" marL="457200" rtl="0">
              <a:spcBef>
                <a:spcPts val="0"/>
              </a:spcBef>
              <a:spcAft>
                <a:spcPts val="0"/>
              </a:spcAft>
              <a:buClr>
                <a:schemeClr val="accent5"/>
              </a:buClr>
              <a:buSzPts val="1050"/>
              <a:buChar char="●"/>
              <a:defRPr sz="1050">
                <a:solidFill>
                  <a:schemeClr val="accent5"/>
                </a:solidFill>
              </a:defRPr>
            </a:lvl1pPr>
            <a:lvl2pPr indent="-295275" lvl="1" marL="914400" rtl="0">
              <a:spcBef>
                <a:spcPts val="1600"/>
              </a:spcBef>
              <a:spcAft>
                <a:spcPts val="0"/>
              </a:spcAft>
              <a:buClr>
                <a:schemeClr val="accent5"/>
              </a:buClr>
              <a:buSzPts val="1050"/>
              <a:buChar char="○"/>
              <a:defRPr sz="1050">
                <a:solidFill>
                  <a:schemeClr val="accent5"/>
                </a:solidFill>
              </a:defRPr>
            </a:lvl2pPr>
            <a:lvl3pPr indent="-295275" lvl="2" marL="1371600" rtl="0">
              <a:spcBef>
                <a:spcPts val="1600"/>
              </a:spcBef>
              <a:spcAft>
                <a:spcPts val="0"/>
              </a:spcAft>
              <a:buClr>
                <a:schemeClr val="accent5"/>
              </a:buClr>
              <a:buSzPts val="1050"/>
              <a:buChar char="■"/>
              <a:defRPr sz="1050">
                <a:solidFill>
                  <a:schemeClr val="accent5"/>
                </a:solidFill>
              </a:defRPr>
            </a:lvl3pPr>
            <a:lvl4pPr indent="-295275" lvl="3" marL="1828800" rtl="0">
              <a:spcBef>
                <a:spcPts val="1600"/>
              </a:spcBef>
              <a:spcAft>
                <a:spcPts val="0"/>
              </a:spcAft>
              <a:buClr>
                <a:schemeClr val="accent5"/>
              </a:buClr>
              <a:buSzPts val="1050"/>
              <a:buChar char="●"/>
              <a:defRPr sz="1050">
                <a:solidFill>
                  <a:schemeClr val="accent5"/>
                </a:solidFill>
              </a:defRPr>
            </a:lvl4pPr>
            <a:lvl5pPr indent="-295275" lvl="4" marL="2286000" rtl="0">
              <a:spcBef>
                <a:spcPts val="1600"/>
              </a:spcBef>
              <a:spcAft>
                <a:spcPts val="0"/>
              </a:spcAft>
              <a:buClr>
                <a:schemeClr val="accent5"/>
              </a:buClr>
              <a:buSzPts val="1050"/>
              <a:buChar char="○"/>
              <a:defRPr sz="1050">
                <a:solidFill>
                  <a:schemeClr val="accent5"/>
                </a:solidFill>
              </a:defRPr>
            </a:lvl5pPr>
            <a:lvl6pPr indent="-295275" lvl="5" marL="2743200" rtl="0">
              <a:spcBef>
                <a:spcPts val="1600"/>
              </a:spcBef>
              <a:spcAft>
                <a:spcPts val="0"/>
              </a:spcAft>
              <a:buClr>
                <a:schemeClr val="accent5"/>
              </a:buClr>
              <a:buSzPts val="1050"/>
              <a:buChar char="■"/>
              <a:defRPr sz="1050">
                <a:solidFill>
                  <a:schemeClr val="accent5"/>
                </a:solidFill>
              </a:defRPr>
            </a:lvl6pPr>
            <a:lvl7pPr indent="-295275" lvl="6" marL="3200400" rtl="0">
              <a:spcBef>
                <a:spcPts val="1600"/>
              </a:spcBef>
              <a:spcAft>
                <a:spcPts val="0"/>
              </a:spcAft>
              <a:buClr>
                <a:schemeClr val="accent5"/>
              </a:buClr>
              <a:buSzPts val="1050"/>
              <a:buChar char="●"/>
              <a:defRPr sz="1050">
                <a:solidFill>
                  <a:schemeClr val="accent5"/>
                </a:solidFill>
              </a:defRPr>
            </a:lvl7pPr>
            <a:lvl8pPr indent="-295275" lvl="7" marL="3657600" rtl="0">
              <a:spcBef>
                <a:spcPts val="1600"/>
              </a:spcBef>
              <a:spcAft>
                <a:spcPts val="0"/>
              </a:spcAft>
              <a:buClr>
                <a:schemeClr val="accent5"/>
              </a:buClr>
              <a:buSzPts val="1050"/>
              <a:buChar char="○"/>
              <a:defRPr sz="1050">
                <a:solidFill>
                  <a:schemeClr val="accent5"/>
                </a:solidFill>
              </a:defRPr>
            </a:lvl8pPr>
            <a:lvl9pPr indent="-295275" lvl="8" marL="4114800" rtl="0">
              <a:spcBef>
                <a:spcPts val="1600"/>
              </a:spcBef>
              <a:spcAft>
                <a:spcPts val="1600"/>
              </a:spcAft>
              <a:buClr>
                <a:schemeClr val="accent5"/>
              </a:buClr>
              <a:buSzPts val="1050"/>
              <a:buChar char="■"/>
              <a:defRPr sz="1050">
                <a:solidFill>
                  <a:schemeClr val="accent5"/>
                </a:solidFill>
              </a:defRPr>
            </a:lvl9pPr>
          </a:lstStyle>
          <a:p/>
        </p:txBody>
      </p:sp>
      <p:sp>
        <p:nvSpPr>
          <p:cNvPr id="98" name="Google Shape;98;p22"/>
          <p:cNvSpPr txBox="1"/>
          <p:nvPr/>
        </p:nvSpPr>
        <p:spPr>
          <a:xfrm>
            <a:off x="762000" y="277339"/>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pic>
        <p:nvPicPr>
          <p:cNvPr id="99" name="Google Shape;99;p22"/>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00" name="Google Shape;100;p22"/>
          <p:cNvSpPr txBox="1"/>
          <p:nvPr>
            <p:ph idx="3" type="body"/>
          </p:nvPr>
        </p:nvSpPr>
        <p:spPr>
          <a:xfrm>
            <a:off x="5713800" y="2372400"/>
            <a:ext cx="3054000" cy="1371600"/>
          </a:xfrm>
          <a:prstGeom prst="rect">
            <a:avLst/>
          </a:prstGeom>
        </p:spPr>
        <p:txBody>
          <a:bodyPr anchorCtr="0" anchor="ctr" bIns="0" lIns="91425" spcFirstLastPara="1" rIns="91425" wrap="square" tIns="0">
            <a:noAutofit/>
          </a:bodyPr>
          <a:lstStyle>
            <a:lvl1pPr indent="-914400" lvl="0" marL="457200" rtl="0">
              <a:spcBef>
                <a:spcPts val="0"/>
              </a:spcBef>
              <a:spcAft>
                <a:spcPts val="0"/>
              </a:spcAft>
              <a:buClr>
                <a:srgbClr val="FFFFFF"/>
              </a:buClr>
              <a:buSzPts val="10800"/>
              <a:buChar char="●"/>
              <a:defRPr sz="10800">
                <a:solidFill>
                  <a:srgbClr val="FFFFFF"/>
                </a:solidFill>
              </a:defRPr>
            </a:lvl1pPr>
            <a:lvl2pPr indent="-914400" lvl="1" marL="914400" rtl="0">
              <a:spcBef>
                <a:spcPts val="1600"/>
              </a:spcBef>
              <a:spcAft>
                <a:spcPts val="0"/>
              </a:spcAft>
              <a:buClr>
                <a:srgbClr val="FFFFFF"/>
              </a:buClr>
              <a:buSzPts val="10800"/>
              <a:buChar char="○"/>
              <a:defRPr sz="10800">
                <a:solidFill>
                  <a:srgbClr val="FFFFFF"/>
                </a:solidFill>
              </a:defRPr>
            </a:lvl2pPr>
            <a:lvl3pPr indent="-914400" lvl="2" marL="1371600" rtl="0">
              <a:spcBef>
                <a:spcPts val="1600"/>
              </a:spcBef>
              <a:spcAft>
                <a:spcPts val="0"/>
              </a:spcAft>
              <a:buClr>
                <a:srgbClr val="FFFFFF"/>
              </a:buClr>
              <a:buSzPts val="10800"/>
              <a:buChar char="■"/>
              <a:defRPr sz="10800">
                <a:solidFill>
                  <a:srgbClr val="FFFFFF"/>
                </a:solidFill>
              </a:defRPr>
            </a:lvl3pPr>
            <a:lvl4pPr indent="-914400" lvl="3" marL="1828800" rtl="0">
              <a:spcBef>
                <a:spcPts val="1600"/>
              </a:spcBef>
              <a:spcAft>
                <a:spcPts val="0"/>
              </a:spcAft>
              <a:buClr>
                <a:srgbClr val="FFFFFF"/>
              </a:buClr>
              <a:buSzPts val="10800"/>
              <a:buChar char="●"/>
              <a:defRPr sz="10800">
                <a:solidFill>
                  <a:srgbClr val="FFFFFF"/>
                </a:solidFill>
              </a:defRPr>
            </a:lvl4pPr>
            <a:lvl5pPr indent="-914400" lvl="4" marL="2286000" rtl="0">
              <a:spcBef>
                <a:spcPts val="1600"/>
              </a:spcBef>
              <a:spcAft>
                <a:spcPts val="0"/>
              </a:spcAft>
              <a:buClr>
                <a:srgbClr val="FFFFFF"/>
              </a:buClr>
              <a:buSzPts val="10800"/>
              <a:buChar char="○"/>
              <a:defRPr sz="10800">
                <a:solidFill>
                  <a:srgbClr val="FFFFFF"/>
                </a:solidFill>
              </a:defRPr>
            </a:lvl5pPr>
            <a:lvl6pPr indent="-914400" lvl="5" marL="2743200" rtl="0">
              <a:spcBef>
                <a:spcPts val="1600"/>
              </a:spcBef>
              <a:spcAft>
                <a:spcPts val="0"/>
              </a:spcAft>
              <a:buClr>
                <a:srgbClr val="FFFFFF"/>
              </a:buClr>
              <a:buSzPts val="10800"/>
              <a:buChar char="■"/>
              <a:defRPr sz="10800">
                <a:solidFill>
                  <a:srgbClr val="FFFFFF"/>
                </a:solidFill>
              </a:defRPr>
            </a:lvl6pPr>
            <a:lvl7pPr indent="-914400" lvl="6" marL="3200400" rtl="0">
              <a:spcBef>
                <a:spcPts val="1600"/>
              </a:spcBef>
              <a:spcAft>
                <a:spcPts val="0"/>
              </a:spcAft>
              <a:buClr>
                <a:srgbClr val="FFFFFF"/>
              </a:buClr>
              <a:buSzPts val="10800"/>
              <a:buChar char="●"/>
              <a:defRPr sz="10800">
                <a:solidFill>
                  <a:srgbClr val="FFFFFF"/>
                </a:solidFill>
              </a:defRPr>
            </a:lvl7pPr>
            <a:lvl8pPr indent="-914400" lvl="7" marL="3657600" rtl="0">
              <a:spcBef>
                <a:spcPts val="1600"/>
              </a:spcBef>
              <a:spcAft>
                <a:spcPts val="0"/>
              </a:spcAft>
              <a:buClr>
                <a:srgbClr val="FFFFFF"/>
              </a:buClr>
              <a:buSzPts val="10800"/>
              <a:buChar char="○"/>
              <a:defRPr sz="10800">
                <a:solidFill>
                  <a:srgbClr val="FFFFFF"/>
                </a:solidFill>
              </a:defRPr>
            </a:lvl8pPr>
            <a:lvl9pPr indent="-914400" lvl="8" marL="4114800" rtl="0">
              <a:spcBef>
                <a:spcPts val="1600"/>
              </a:spcBef>
              <a:spcAft>
                <a:spcPts val="1600"/>
              </a:spcAft>
              <a:buClr>
                <a:srgbClr val="FFFFFF"/>
              </a:buClr>
              <a:buSzPts val="10800"/>
              <a:buChar char="■"/>
              <a:defRPr sz="10800">
                <a:solidFill>
                  <a:srgbClr val="FFFFFF"/>
                </a:solidFill>
              </a:defRPr>
            </a:lvl9pPr>
          </a:lstStyle>
          <a:p/>
        </p:txBody>
      </p:sp>
      <p:sp>
        <p:nvSpPr>
          <p:cNvPr id="101" name="Google Shape;101;p22"/>
          <p:cNvSpPr txBox="1"/>
          <p:nvPr>
            <p:ph idx="4" type="body"/>
          </p:nvPr>
        </p:nvSpPr>
        <p:spPr>
          <a:xfrm>
            <a:off x="5713800" y="3412800"/>
            <a:ext cx="3054000" cy="918000"/>
          </a:xfrm>
          <a:prstGeom prst="rect">
            <a:avLst/>
          </a:prstGeom>
        </p:spPr>
        <p:txBody>
          <a:bodyPr anchorCtr="0" anchor="t" bIns="91425" lIns="91425" spcFirstLastPara="1" rIns="91425" wrap="square" tIns="306000">
            <a:noAutofit/>
          </a:bodyPr>
          <a:lstStyle>
            <a:lvl1pPr indent="-295275" lvl="0" marL="457200" rtl="0">
              <a:spcBef>
                <a:spcPts val="0"/>
              </a:spcBef>
              <a:spcAft>
                <a:spcPts val="0"/>
              </a:spcAft>
              <a:buClr>
                <a:schemeClr val="accent5"/>
              </a:buClr>
              <a:buSzPts val="1050"/>
              <a:buChar char="●"/>
              <a:defRPr sz="1050">
                <a:solidFill>
                  <a:schemeClr val="accent5"/>
                </a:solidFill>
              </a:defRPr>
            </a:lvl1pPr>
            <a:lvl2pPr indent="-295275" lvl="1" marL="914400" rtl="0">
              <a:spcBef>
                <a:spcPts val="1600"/>
              </a:spcBef>
              <a:spcAft>
                <a:spcPts val="0"/>
              </a:spcAft>
              <a:buClr>
                <a:schemeClr val="accent5"/>
              </a:buClr>
              <a:buSzPts val="1050"/>
              <a:buChar char="○"/>
              <a:defRPr sz="1050">
                <a:solidFill>
                  <a:schemeClr val="accent5"/>
                </a:solidFill>
              </a:defRPr>
            </a:lvl2pPr>
            <a:lvl3pPr indent="-295275" lvl="2" marL="1371600" rtl="0">
              <a:spcBef>
                <a:spcPts val="1600"/>
              </a:spcBef>
              <a:spcAft>
                <a:spcPts val="0"/>
              </a:spcAft>
              <a:buClr>
                <a:schemeClr val="accent5"/>
              </a:buClr>
              <a:buSzPts val="1050"/>
              <a:buChar char="■"/>
              <a:defRPr sz="1050">
                <a:solidFill>
                  <a:schemeClr val="accent5"/>
                </a:solidFill>
              </a:defRPr>
            </a:lvl3pPr>
            <a:lvl4pPr indent="-295275" lvl="3" marL="1828800" rtl="0">
              <a:spcBef>
                <a:spcPts val="1600"/>
              </a:spcBef>
              <a:spcAft>
                <a:spcPts val="0"/>
              </a:spcAft>
              <a:buClr>
                <a:schemeClr val="accent5"/>
              </a:buClr>
              <a:buSzPts val="1050"/>
              <a:buChar char="●"/>
              <a:defRPr sz="1050">
                <a:solidFill>
                  <a:schemeClr val="accent5"/>
                </a:solidFill>
              </a:defRPr>
            </a:lvl4pPr>
            <a:lvl5pPr indent="-295275" lvl="4" marL="2286000" rtl="0">
              <a:spcBef>
                <a:spcPts val="1600"/>
              </a:spcBef>
              <a:spcAft>
                <a:spcPts val="0"/>
              </a:spcAft>
              <a:buClr>
                <a:schemeClr val="accent5"/>
              </a:buClr>
              <a:buSzPts val="1050"/>
              <a:buChar char="○"/>
              <a:defRPr sz="1050">
                <a:solidFill>
                  <a:schemeClr val="accent5"/>
                </a:solidFill>
              </a:defRPr>
            </a:lvl5pPr>
            <a:lvl6pPr indent="-295275" lvl="5" marL="2743200" rtl="0">
              <a:spcBef>
                <a:spcPts val="1600"/>
              </a:spcBef>
              <a:spcAft>
                <a:spcPts val="0"/>
              </a:spcAft>
              <a:buClr>
                <a:schemeClr val="accent5"/>
              </a:buClr>
              <a:buSzPts val="1050"/>
              <a:buChar char="■"/>
              <a:defRPr sz="1050">
                <a:solidFill>
                  <a:schemeClr val="accent5"/>
                </a:solidFill>
              </a:defRPr>
            </a:lvl6pPr>
            <a:lvl7pPr indent="-295275" lvl="6" marL="3200400" rtl="0">
              <a:spcBef>
                <a:spcPts val="1600"/>
              </a:spcBef>
              <a:spcAft>
                <a:spcPts val="0"/>
              </a:spcAft>
              <a:buClr>
                <a:schemeClr val="accent5"/>
              </a:buClr>
              <a:buSzPts val="1050"/>
              <a:buChar char="●"/>
              <a:defRPr sz="1050">
                <a:solidFill>
                  <a:schemeClr val="accent5"/>
                </a:solidFill>
              </a:defRPr>
            </a:lvl7pPr>
            <a:lvl8pPr indent="-295275" lvl="7" marL="3657600" rtl="0">
              <a:spcBef>
                <a:spcPts val="1600"/>
              </a:spcBef>
              <a:spcAft>
                <a:spcPts val="0"/>
              </a:spcAft>
              <a:buClr>
                <a:schemeClr val="accent5"/>
              </a:buClr>
              <a:buSzPts val="1050"/>
              <a:buChar char="○"/>
              <a:defRPr sz="1050">
                <a:solidFill>
                  <a:schemeClr val="accent5"/>
                </a:solidFill>
              </a:defRPr>
            </a:lvl8pPr>
            <a:lvl9pPr indent="-295275" lvl="8" marL="4114800" rtl="0">
              <a:spcBef>
                <a:spcPts val="1600"/>
              </a:spcBef>
              <a:spcAft>
                <a:spcPts val="1600"/>
              </a:spcAft>
              <a:buClr>
                <a:schemeClr val="accent5"/>
              </a:buClr>
              <a:buSzPts val="1050"/>
              <a:buChar char="■"/>
              <a:defRPr sz="1050">
                <a:solidFill>
                  <a:schemeClr val="accent5"/>
                </a:solidFill>
              </a:defRPr>
            </a:lvl9pPr>
          </a:lstStyle>
          <a:p/>
        </p:txBody>
      </p:sp>
      <p:sp>
        <p:nvSpPr>
          <p:cNvPr id="102" name="Google Shape;102;p22"/>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Stats Three Numbers">
  <p:cSld name="MAIN_POINT_3">
    <p:bg>
      <p:bgPr>
        <a:solidFill>
          <a:schemeClr val="dk1"/>
        </a:solidFill>
      </p:bgPr>
    </p:bg>
    <p:spTree>
      <p:nvGrpSpPr>
        <p:cNvPr id="103" name="Shape 103"/>
        <p:cNvGrpSpPr/>
        <p:nvPr/>
      </p:nvGrpSpPr>
      <p:grpSpPr>
        <a:xfrm>
          <a:off x="0" y="0"/>
          <a:ext cx="0" cy="0"/>
          <a:chOff x="0" y="0"/>
          <a:chExt cx="0" cy="0"/>
        </a:xfrm>
      </p:grpSpPr>
      <p:sp>
        <p:nvSpPr>
          <p:cNvPr id="104" name="Google Shape;104;p23"/>
          <p:cNvSpPr txBox="1"/>
          <p:nvPr>
            <p:ph idx="1" type="body"/>
          </p:nvPr>
        </p:nvSpPr>
        <p:spPr>
          <a:xfrm>
            <a:off x="763200" y="990000"/>
            <a:ext cx="2260800" cy="370800"/>
          </a:xfrm>
          <a:prstGeom prst="rect">
            <a:avLst/>
          </a:prstGeom>
        </p:spPr>
        <p:txBody>
          <a:bodyPr anchorCtr="0" anchor="t" bIns="91425" lIns="91425" spcFirstLastPara="1" rIns="91425" wrap="square" tIns="54000">
            <a:noAutofit/>
          </a:bodyPr>
          <a:lstStyle>
            <a:lvl1pPr indent="-292100" lvl="0" marL="457200" rtl="0">
              <a:spcBef>
                <a:spcPts val="0"/>
              </a:spcBef>
              <a:spcAft>
                <a:spcPts val="0"/>
              </a:spcAft>
              <a:buClr>
                <a:schemeClr val="accent5"/>
              </a:buClr>
              <a:buSzPts val="1000"/>
              <a:buChar char="●"/>
              <a:defRPr sz="1000">
                <a:solidFill>
                  <a:schemeClr val="accent5"/>
                </a:solidFill>
              </a:defRPr>
            </a:lvl1pPr>
            <a:lvl2pPr indent="-292100" lvl="1" marL="914400" rtl="0">
              <a:spcBef>
                <a:spcPts val="1600"/>
              </a:spcBef>
              <a:spcAft>
                <a:spcPts val="0"/>
              </a:spcAft>
              <a:buClr>
                <a:schemeClr val="accent5"/>
              </a:buClr>
              <a:buSzPts val="1000"/>
              <a:buChar char="○"/>
              <a:defRPr sz="1000">
                <a:solidFill>
                  <a:schemeClr val="accent5"/>
                </a:solidFill>
              </a:defRPr>
            </a:lvl2pPr>
            <a:lvl3pPr indent="-292100" lvl="2" marL="1371600" rtl="0">
              <a:spcBef>
                <a:spcPts val="1600"/>
              </a:spcBef>
              <a:spcAft>
                <a:spcPts val="0"/>
              </a:spcAft>
              <a:buClr>
                <a:schemeClr val="accent5"/>
              </a:buClr>
              <a:buSzPts val="1000"/>
              <a:buChar char="■"/>
              <a:defRPr sz="1000">
                <a:solidFill>
                  <a:schemeClr val="accent5"/>
                </a:solidFill>
              </a:defRPr>
            </a:lvl3pPr>
            <a:lvl4pPr indent="-292100" lvl="3" marL="1828800" rtl="0">
              <a:spcBef>
                <a:spcPts val="1600"/>
              </a:spcBef>
              <a:spcAft>
                <a:spcPts val="0"/>
              </a:spcAft>
              <a:buClr>
                <a:schemeClr val="accent5"/>
              </a:buClr>
              <a:buSzPts val="1000"/>
              <a:buChar char="●"/>
              <a:defRPr sz="1000">
                <a:solidFill>
                  <a:schemeClr val="accent5"/>
                </a:solidFill>
              </a:defRPr>
            </a:lvl4pPr>
            <a:lvl5pPr indent="-292100" lvl="4" marL="2286000" rtl="0">
              <a:spcBef>
                <a:spcPts val="1600"/>
              </a:spcBef>
              <a:spcAft>
                <a:spcPts val="0"/>
              </a:spcAft>
              <a:buClr>
                <a:schemeClr val="accent5"/>
              </a:buClr>
              <a:buSzPts val="1000"/>
              <a:buChar char="○"/>
              <a:defRPr sz="1000">
                <a:solidFill>
                  <a:schemeClr val="accent5"/>
                </a:solidFill>
              </a:defRPr>
            </a:lvl5pPr>
            <a:lvl6pPr indent="-292100" lvl="5" marL="2743200" rtl="0">
              <a:spcBef>
                <a:spcPts val="1600"/>
              </a:spcBef>
              <a:spcAft>
                <a:spcPts val="0"/>
              </a:spcAft>
              <a:buClr>
                <a:schemeClr val="accent5"/>
              </a:buClr>
              <a:buSzPts val="1000"/>
              <a:buChar char="■"/>
              <a:defRPr sz="1000">
                <a:solidFill>
                  <a:schemeClr val="accent5"/>
                </a:solidFill>
              </a:defRPr>
            </a:lvl6pPr>
            <a:lvl7pPr indent="-292100" lvl="6" marL="3200400" rtl="0">
              <a:spcBef>
                <a:spcPts val="1600"/>
              </a:spcBef>
              <a:spcAft>
                <a:spcPts val="0"/>
              </a:spcAft>
              <a:buClr>
                <a:schemeClr val="accent5"/>
              </a:buClr>
              <a:buSzPts val="1000"/>
              <a:buChar char="●"/>
              <a:defRPr sz="1000">
                <a:solidFill>
                  <a:schemeClr val="accent5"/>
                </a:solidFill>
              </a:defRPr>
            </a:lvl7pPr>
            <a:lvl8pPr indent="-292100" lvl="7" marL="3657600" rtl="0">
              <a:spcBef>
                <a:spcPts val="1600"/>
              </a:spcBef>
              <a:spcAft>
                <a:spcPts val="0"/>
              </a:spcAft>
              <a:buClr>
                <a:schemeClr val="accent5"/>
              </a:buClr>
              <a:buSzPts val="1000"/>
              <a:buChar char="○"/>
              <a:defRPr sz="1000">
                <a:solidFill>
                  <a:schemeClr val="accent5"/>
                </a:solidFill>
              </a:defRPr>
            </a:lvl8pPr>
            <a:lvl9pPr indent="-292100" lvl="8" marL="4114800" rtl="0">
              <a:spcBef>
                <a:spcPts val="1600"/>
              </a:spcBef>
              <a:spcAft>
                <a:spcPts val="1600"/>
              </a:spcAft>
              <a:buClr>
                <a:schemeClr val="accent5"/>
              </a:buClr>
              <a:buSzPts val="1000"/>
              <a:buChar char="■"/>
              <a:defRPr sz="1000">
                <a:solidFill>
                  <a:schemeClr val="accent5"/>
                </a:solidFill>
              </a:defRPr>
            </a:lvl9pPr>
          </a:lstStyle>
          <a:p/>
        </p:txBody>
      </p:sp>
      <p:sp>
        <p:nvSpPr>
          <p:cNvPr id="105" name="Google Shape;105;p23"/>
          <p:cNvSpPr txBox="1"/>
          <p:nvPr>
            <p:ph type="title"/>
          </p:nvPr>
        </p:nvSpPr>
        <p:spPr>
          <a:xfrm>
            <a:off x="763200" y="1533600"/>
            <a:ext cx="4507200" cy="1101600"/>
          </a:xfrm>
          <a:prstGeom prst="rect">
            <a:avLst/>
          </a:prstGeom>
        </p:spPr>
        <p:txBody>
          <a:bodyPr anchorCtr="0" anchor="t" bIns="90000" lIns="91425" spcFirstLastPara="1" rIns="91425" wrap="square" tIns="90000">
            <a:noAutofit/>
          </a:bodyPr>
          <a:lstStyle>
            <a:lvl1pPr lvl="0" rtl="0">
              <a:lnSpc>
                <a:spcPct val="115000"/>
              </a:lnSpc>
              <a:spcBef>
                <a:spcPts val="0"/>
              </a:spcBef>
              <a:spcAft>
                <a:spcPts val="0"/>
              </a:spcAft>
              <a:buClr>
                <a:srgbClr val="FFFFFF"/>
              </a:buClr>
              <a:buSzPts val="3100"/>
              <a:buNone/>
              <a:defRPr sz="3100">
                <a:solidFill>
                  <a:srgbClr val="FFFFFF"/>
                </a:solidFill>
              </a:defRPr>
            </a:lvl1pPr>
            <a:lvl2pPr lvl="1" rtl="0">
              <a:lnSpc>
                <a:spcPct val="115000"/>
              </a:lnSpc>
              <a:spcBef>
                <a:spcPts val="0"/>
              </a:spcBef>
              <a:spcAft>
                <a:spcPts val="0"/>
              </a:spcAft>
              <a:buClr>
                <a:srgbClr val="FFFFFF"/>
              </a:buClr>
              <a:buSzPts val="3100"/>
              <a:buNone/>
              <a:defRPr sz="3100">
                <a:solidFill>
                  <a:srgbClr val="FFFFFF"/>
                </a:solidFill>
              </a:defRPr>
            </a:lvl2pPr>
            <a:lvl3pPr lvl="2" rtl="0">
              <a:lnSpc>
                <a:spcPct val="115000"/>
              </a:lnSpc>
              <a:spcBef>
                <a:spcPts val="0"/>
              </a:spcBef>
              <a:spcAft>
                <a:spcPts val="0"/>
              </a:spcAft>
              <a:buClr>
                <a:srgbClr val="FFFFFF"/>
              </a:buClr>
              <a:buSzPts val="3100"/>
              <a:buNone/>
              <a:defRPr sz="3100">
                <a:solidFill>
                  <a:srgbClr val="FFFFFF"/>
                </a:solidFill>
              </a:defRPr>
            </a:lvl3pPr>
            <a:lvl4pPr lvl="3" rtl="0">
              <a:lnSpc>
                <a:spcPct val="115000"/>
              </a:lnSpc>
              <a:spcBef>
                <a:spcPts val="0"/>
              </a:spcBef>
              <a:spcAft>
                <a:spcPts val="0"/>
              </a:spcAft>
              <a:buClr>
                <a:srgbClr val="FFFFFF"/>
              </a:buClr>
              <a:buSzPts val="3100"/>
              <a:buNone/>
              <a:defRPr sz="3100">
                <a:solidFill>
                  <a:srgbClr val="FFFFFF"/>
                </a:solidFill>
              </a:defRPr>
            </a:lvl4pPr>
            <a:lvl5pPr lvl="4" rtl="0">
              <a:lnSpc>
                <a:spcPct val="115000"/>
              </a:lnSpc>
              <a:spcBef>
                <a:spcPts val="0"/>
              </a:spcBef>
              <a:spcAft>
                <a:spcPts val="0"/>
              </a:spcAft>
              <a:buClr>
                <a:srgbClr val="FFFFFF"/>
              </a:buClr>
              <a:buSzPts val="3100"/>
              <a:buNone/>
              <a:defRPr sz="3100">
                <a:solidFill>
                  <a:srgbClr val="FFFFFF"/>
                </a:solidFill>
              </a:defRPr>
            </a:lvl5pPr>
            <a:lvl6pPr lvl="5" rtl="0">
              <a:lnSpc>
                <a:spcPct val="115000"/>
              </a:lnSpc>
              <a:spcBef>
                <a:spcPts val="0"/>
              </a:spcBef>
              <a:spcAft>
                <a:spcPts val="0"/>
              </a:spcAft>
              <a:buClr>
                <a:srgbClr val="FFFFFF"/>
              </a:buClr>
              <a:buSzPts val="3100"/>
              <a:buNone/>
              <a:defRPr sz="3100">
                <a:solidFill>
                  <a:srgbClr val="FFFFFF"/>
                </a:solidFill>
              </a:defRPr>
            </a:lvl6pPr>
            <a:lvl7pPr lvl="6" rtl="0">
              <a:lnSpc>
                <a:spcPct val="115000"/>
              </a:lnSpc>
              <a:spcBef>
                <a:spcPts val="0"/>
              </a:spcBef>
              <a:spcAft>
                <a:spcPts val="0"/>
              </a:spcAft>
              <a:buClr>
                <a:srgbClr val="FFFFFF"/>
              </a:buClr>
              <a:buSzPts val="3100"/>
              <a:buNone/>
              <a:defRPr sz="3100">
                <a:solidFill>
                  <a:srgbClr val="FFFFFF"/>
                </a:solidFill>
              </a:defRPr>
            </a:lvl7pPr>
            <a:lvl8pPr lvl="7" rtl="0">
              <a:lnSpc>
                <a:spcPct val="115000"/>
              </a:lnSpc>
              <a:spcBef>
                <a:spcPts val="0"/>
              </a:spcBef>
              <a:spcAft>
                <a:spcPts val="0"/>
              </a:spcAft>
              <a:buClr>
                <a:srgbClr val="FFFFFF"/>
              </a:buClr>
              <a:buSzPts val="3100"/>
              <a:buNone/>
              <a:defRPr sz="3100">
                <a:solidFill>
                  <a:srgbClr val="FFFFFF"/>
                </a:solidFill>
              </a:defRPr>
            </a:lvl8pPr>
            <a:lvl9pPr lvl="8" rtl="0">
              <a:lnSpc>
                <a:spcPct val="115000"/>
              </a:lnSpc>
              <a:spcBef>
                <a:spcPts val="0"/>
              </a:spcBef>
              <a:spcAft>
                <a:spcPts val="0"/>
              </a:spcAft>
              <a:buClr>
                <a:srgbClr val="FFFFFF"/>
              </a:buClr>
              <a:buSzPts val="3100"/>
              <a:buNone/>
              <a:defRPr sz="3100">
                <a:solidFill>
                  <a:srgbClr val="FFFFFF"/>
                </a:solidFill>
              </a:defRPr>
            </a:lvl9pPr>
          </a:lstStyle>
          <a:p/>
        </p:txBody>
      </p:sp>
      <p:sp>
        <p:nvSpPr>
          <p:cNvPr id="106" name="Google Shape;106;p23"/>
          <p:cNvSpPr txBox="1"/>
          <p:nvPr/>
        </p:nvSpPr>
        <p:spPr>
          <a:xfrm>
            <a:off x="762000" y="262800"/>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pic>
        <p:nvPicPr>
          <p:cNvPr id="107" name="Google Shape;107;p23"/>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08" name="Google Shape;108;p23"/>
          <p:cNvSpPr txBox="1"/>
          <p:nvPr>
            <p:ph idx="2" type="body"/>
          </p:nvPr>
        </p:nvSpPr>
        <p:spPr>
          <a:xfrm>
            <a:off x="7632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Clr>
                <a:schemeClr val="accent1"/>
              </a:buClr>
              <a:buSzPts val="1050"/>
              <a:buChar char="●"/>
              <a:defRPr sz="1050">
                <a:solidFill>
                  <a:schemeClr val="accent1"/>
                </a:solidFill>
              </a:defRPr>
            </a:lvl1pPr>
            <a:lvl2pPr indent="-295275" lvl="1" marL="914400" rtl="0">
              <a:lnSpc>
                <a:spcPct val="100000"/>
              </a:lnSpc>
              <a:spcBef>
                <a:spcPts val="0"/>
              </a:spcBef>
              <a:spcAft>
                <a:spcPts val="0"/>
              </a:spcAft>
              <a:buClr>
                <a:schemeClr val="accent1"/>
              </a:buClr>
              <a:buSzPts val="1050"/>
              <a:buChar char="○"/>
              <a:defRPr sz="1050">
                <a:solidFill>
                  <a:schemeClr val="accent1"/>
                </a:solidFill>
              </a:defRPr>
            </a:lvl2pPr>
            <a:lvl3pPr indent="-295275" lvl="2" marL="1371600" rtl="0">
              <a:lnSpc>
                <a:spcPct val="100000"/>
              </a:lnSpc>
              <a:spcBef>
                <a:spcPts val="0"/>
              </a:spcBef>
              <a:spcAft>
                <a:spcPts val="0"/>
              </a:spcAft>
              <a:buClr>
                <a:schemeClr val="accent1"/>
              </a:buClr>
              <a:buSzPts val="1050"/>
              <a:buChar char="■"/>
              <a:defRPr sz="1050">
                <a:solidFill>
                  <a:schemeClr val="accent1"/>
                </a:solidFill>
              </a:defRPr>
            </a:lvl3pPr>
            <a:lvl4pPr indent="-295275" lvl="3" marL="1828800" rtl="0">
              <a:lnSpc>
                <a:spcPct val="100000"/>
              </a:lnSpc>
              <a:spcBef>
                <a:spcPts val="0"/>
              </a:spcBef>
              <a:spcAft>
                <a:spcPts val="0"/>
              </a:spcAft>
              <a:buClr>
                <a:schemeClr val="accent1"/>
              </a:buClr>
              <a:buSzPts val="1050"/>
              <a:buChar char="●"/>
              <a:defRPr sz="1050">
                <a:solidFill>
                  <a:schemeClr val="accent1"/>
                </a:solidFill>
              </a:defRPr>
            </a:lvl4pPr>
            <a:lvl5pPr indent="-295275" lvl="4" marL="2286000" rtl="0">
              <a:lnSpc>
                <a:spcPct val="100000"/>
              </a:lnSpc>
              <a:spcBef>
                <a:spcPts val="0"/>
              </a:spcBef>
              <a:spcAft>
                <a:spcPts val="0"/>
              </a:spcAft>
              <a:buClr>
                <a:schemeClr val="accent1"/>
              </a:buClr>
              <a:buSzPts val="1050"/>
              <a:buChar char="○"/>
              <a:defRPr sz="1050">
                <a:solidFill>
                  <a:schemeClr val="accent1"/>
                </a:solidFill>
              </a:defRPr>
            </a:lvl5pPr>
            <a:lvl6pPr indent="-295275" lvl="5" marL="2743200" rtl="0">
              <a:lnSpc>
                <a:spcPct val="100000"/>
              </a:lnSpc>
              <a:spcBef>
                <a:spcPts val="0"/>
              </a:spcBef>
              <a:spcAft>
                <a:spcPts val="0"/>
              </a:spcAft>
              <a:buClr>
                <a:schemeClr val="accent1"/>
              </a:buClr>
              <a:buSzPts val="1050"/>
              <a:buChar char="■"/>
              <a:defRPr sz="1050">
                <a:solidFill>
                  <a:schemeClr val="accent1"/>
                </a:solidFill>
              </a:defRPr>
            </a:lvl6pPr>
            <a:lvl7pPr indent="-295275" lvl="6" marL="3200400" rtl="0">
              <a:lnSpc>
                <a:spcPct val="100000"/>
              </a:lnSpc>
              <a:spcBef>
                <a:spcPts val="0"/>
              </a:spcBef>
              <a:spcAft>
                <a:spcPts val="0"/>
              </a:spcAft>
              <a:buClr>
                <a:schemeClr val="accent1"/>
              </a:buClr>
              <a:buSzPts val="1050"/>
              <a:buChar char="●"/>
              <a:defRPr sz="1050">
                <a:solidFill>
                  <a:schemeClr val="accent1"/>
                </a:solidFill>
              </a:defRPr>
            </a:lvl7pPr>
            <a:lvl8pPr indent="-295275" lvl="7" marL="3657600" rtl="0">
              <a:lnSpc>
                <a:spcPct val="100000"/>
              </a:lnSpc>
              <a:spcBef>
                <a:spcPts val="0"/>
              </a:spcBef>
              <a:spcAft>
                <a:spcPts val="0"/>
              </a:spcAft>
              <a:buClr>
                <a:schemeClr val="accent1"/>
              </a:buClr>
              <a:buSzPts val="1050"/>
              <a:buChar char="○"/>
              <a:defRPr sz="1050">
                <a:solidFill>
                  <a:schemeClr val="accent1"/>
                </a:solidFill>
              </a:defRPr>
            </a:lvl8pPr>
            <a:lvl9pPr indent="-295275" lvl="8" marL="4114800" rtl="0">
              <a:lnSpc>
                <a:spcPct val="100000"/>
              </a:lnSpc>
              <a:spcBef>
                <a:spcPts val="0"/>
              </a:spcBef>
              <a:spcAft>
                <a:spcPts val="0"/>
              </a:spcAft>
              <a:buClr>
                <a:schemeClr val="accent1"/>
              </a:buClr>
              <a:buSzPts val="1050"/>
              <a:buChar char="■"/>
              <a:defRPr sz="1050">
                <a:solidFill>
                  <a:schemeClr val="accent1"/>
                </a:solidFill>
              </a:defRPr>
            </a:lvl9pPr>
          </a:lstStyle>
          <a:p/>
        </p:txBody>
      </p:sp>
      <p:sp>
        <p:nvSpPr>
          <p:cNvPr id="109" name="Google Shape;109;p23"/>
          <p:cNvSpPr txBox="1"/>
          <p:nvPr>
            <p:ph idx="3" type="body"/>
          </p:nvPr>
        </p:nvSpPr>
        <p:spPr>
          <a:xfrm>
            <a:off x="34740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Clr>
                <a:schemeClr val="accent1"/>
              </a:buClr>
              <a:buSzPts val="1050"/>
              <a:buChar char="●"/>
              <a:defRPr sz="1050">
                <a:solidFill>
                  <a:schemeClr val="accent1"/>
                </a:solidFill>
              </a:defRPr>
            </a:lvl1pPr>
            <a:lvl2pPr indent="-295275" lvl="1" marL="914400" rtl="0">
              <a:lnSpc>
                <a:spcPct val="100000"/>
              </a:lnSpc>
              <a:spcBef>
                <a:spcPts val="0"/>
              </a:spcBef>
              <a:spcAft>
                <a:spcPts val="0"/>
              </a:spcAft>
              <a:buClr>
                <a:schemeClr val="accent1"/>
              </a:buClr>
              <a:buSzPts val="1050"/>
              <a:buChar char="○"/>
              <a:defRPr sz="1050">
                <a:solidFill>
                  <a:schemeClr val="accent1"/>
                </a:solidFill>
              </a:defRPr>
            </a:lvl2pPr>
            <a:lvl3pPr indent="-295275" lvl="2" marL="1371600" rtl="0">
              <a:lnSpc>
                <a:spcPct val="100000"/>
              </a:lnSpc>
              <a:spcBef>
                <a:spcPts val="0"/>
              </a:spcBef>
              <a:spcAft>
                <a:spcPts val="0"/>
              </a:spcAft>
              <a:buClr>
                <a:schemeClr val="accent1"/>
              </a:buClr>
              <a:buSzPts val="1050"/>
              <a:buChar char="■"/>
              <a:defRPr sz="1050">
                <a:solidFill>
                  <a:schemeClr val="accent1"/>
                </a:solidFill>
              </a:defRPr>
            </a:lvl3pPr>
            <a:lvl4pPr indent="-295275" lvl="3" marL="1828800" rtl="0">
              <a:lnSpc>
                <a:spcPct val="100000"/>
              </a:lnSpc>
              <a:spcBef>
                <a:spcPts val="0"/>
              </a:spcBef>
              <a:spcAft>
                <a:spcPts val="0"/>
              </a:spcAft>
              <a:buClr>
                <a:schemeClr val="accent1"/>
              </a:buClr>
              <a:buSzPts val="1050"/>
              <a:buChar char="●"/>
              <a:defRPr sz="1050">
                <a:solidFill>
                  <a:schemeClr val="accent1"/>
                </a:solidFill>
              </a:defRPr>
            </a:lvl4pPr>
            <a:lvl5pPr indent="-295275" lvl="4" marL="2286000" rtl="0">
              <a:lnSpc>
                <a:spcPct val="100000"/>
              </a:lnSpc>
              <a:spcBef>
                <a:spcPts val="0"/>
              </a:spcBef>
              <a:spcAft>
                <a:spcPts val="0"/>
              </a:spcAft>
              <a:buClr>
                <a:schemeClr val="accent1"/>
              </a:buClr>
              <a:buSzPts val="1050"/>
              <a:buChar char="○"/>
              <a:defRPr sz="1050">
                <a:solidFill>
                  <a:schemeClr val="accent1"/>
                </a:solidFill>
              </a:defRPr>
            </a:lvl5pPr>
            <a:lvl6pPr indent="-295275" lvl="5" marL="2743200" rtl="0">
              <a:lnSpc>
                <a:spcPct val="100000"/>
              </a:lnSpc>
              <a:spcBef>
                <a:spcPts val="0"/>
              </a:spcBef>
              <a:spcAft>
                <a:spcPts val="0"/>
              </a:spcAft>
              <a:buClr>
                <a:schemeClr val="accent1"/>
              </a:buClr>
              <a:buSzPts val="1050"/>
              <a:buChar char="■"/>
              <a:defRPr sz="1050">
                <a:solidFill>
                  <a:schemeClr val="accent1"/>
                </a:solidFill>
              </a:defRPr>
            </a:lvl6pPr>
            <a:lvl7pPr indent="-295275" lvl="6" marL="3200400" rtl="0">
              <a:lnSpc>
                <a:spcPct val="100000"/>
              </a:lnSpc>
              <a:spcBef>
                <a:spcPts val="0"/>
              </a:spcBef>
              <a:spcAft>
                <a:spcPts val="0"/>
              </a:spcAft>
              <a:buClr>
                <a:schemeClr val="accent1"/>
              </a:buClr>
              <a:buSzPts val="1050"/>
              <a:buChar char="●"/>
              <a:defRPr sz="1050">
                <a:solidFill>
                  <a:schemeClr val="accent1"/>
                </a:solidFill>
              </a:defRPr>
            </a:lvl7pPr>
            <a:lvl8pPr indent="-295275" lvl="7" marL="3657600" rtl="0">
              <a:lnSpc>
                <a:spcPct val="100000"/>
              </a:lnSpc>
              <a:spcBef>
                <a:spcPts val="0"/>
              </a:spcBef>
              <a:spcAft>
                <a:spcPts val="0"/>
              </a:spcAft>
              <a:buClr>
                <a:schemeClr val="accent1"/>
              </a:buClr>
              <a:buSzPts val="1050"/>
              <a:buChar char="○"/>
              <a:defRPr sz="1050">
                <a:solidFill>
                  <a:schemeClr val="accent1"/>
                </a:solidFill>
              </a:defRPr>
            </a:lvl8pPr>
            <a:lvl9pPr indent="-295275" lvl="8" marL="4114800" rtl="0">
              <a:lnSpc>
                <a:spcPct val="100000"/>
              </a:lnSpc>
              <a:spcBef>
                <a:spcPts val="0"/>
              </a:spcBef>
              <a:spcAft>
                <a:spcPts val="0"/>
              </a:spcAft>
              <a:buClr>
                <a:schemeClr val="accent1"/>
              </a:buClr>
              <a:buSzPts val="1050"/>
              <a:buChar char="■"/>
              <a:defRPr sz="1050">
                <a:solidFill>
                  <a:schemeClr val="accent1"/>
                </a:solidFill>
              </a:defRPr>
            </a:lvl9pPr>
          </a:lstStyle>
          <a:p/>
        </p:txBody>
      </p:sp>
      <p:sp>
        <p:nvSpPr>
          <p:cNvPr id="110" name="Google Shape;110;p23"/>
          <p:cNvSpPr txBox="1"/>
          <p:nvPr>
            <p:ph idx="4" type="body"/>
          </p:nvPr>
        </p:nvSpPr>
        <p:spPr>
          <a:xfrm>
            <a:off x="62172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Clr>
                <a:schemeClr val="accent1"/>
              </a:buClr>
              <a:buSzPts val="1050"/>
              <a:buChar char="●"/>
              <a:defRPr sz="1050">
                <a:solidFill>
                  <a:schemeClr val="accent1"/>
                </a:solidFill>
              </a:defRPr>
            </a:lvl1pPr>
            <a:lvl2pPr indent="-295275" lvl="1" marL="914400" rtl="0">
              <a:lnSpc>
                <a:spcPct val="100000"/>
              </a:lnSpc>
              <a:spcBef>
                <a:spcPts val="0"/>
              </a:spcBef>
              <a:spcAft>
                <a:spcPts val="0"/>
              </a:spcAft>
              <a:buClr>
                <a:schemeClr val="accent1"/>
              </a:buClr>
              <a:buSzPts val="1050"/>
              <a:buChar char="○"/>
              <a:defRPr sz="1050">
                <a:solidFill>
                  <a:schemeClr val="accent1"/>
                </a:solidFill>
              </a:defRPr>
            </a:lvl2pPr>
            <a:lvl3pPr indent="-295275" lvl="2" marL="1371600" rtl="0">
              <a:lnSpc>
                <a:spcPct val="100000"/>
              </a:lnSpc>
              <a:spcBef>
                <a:spcPts val="0"/>
              </a:spcBef>
              <a:spcAft>
                <a:spcPts val="0"/>
              </a:spcAft>
              <a:buClr>
                <a:schemeClr val="accent1"/>
              </a:buClr>
              <a:buSzPts val="1050"/>
              <a:buChar char="■"/>
              <a:defRPr sz="1050">
                <a:solidFill>
                  <a:schemeClr val="accent1"/>
                </a:solidFill>
              </a:defRPr>
            </a:lvl3pPr>
            <a:lvl4pPr indent="-295275" lvl="3" marL="1828800" rtl="0">
              <a:lnSpc>
                <a:spcPct val="100000"/>
              </a:lnSpc>
              <a:spcBef>
                <a:spcPts val="0"/>
              </a:spcBef>
              <a:spcAft>
                <a:spcPts val="0"/>
              </a:spcAft>
              <a:buClr>
                <a:schemeClr val="accent1"/>
              </a:buClr>
              <a:buSzPts val="1050"/>
              <a:buChar char="●"/>
              <a:defRPr sz="1050">
                <a:solidFill>
                  <a:schemeClr val="accent1"/>
                </a:solidFill>
              </a:defRPr>
            </a:lvl4pPr>
            <a:lvl5pPr indent="-295275" lvl="4" marL="2286000" rtl="0">
              <a:lnSpc>
                <a:spcPct val="100000"/>
              </a:lnSpc>
              <a:spcBef>
                <a:spcPts val="0"/>
              </a:spcBef>
              <a:spcAft>
                <a:spcPts val="0"/>
              </a:spcAft>
              <a:buClr>
                <a:schemeClr val="accent1"/>
              </a:buClr>
              <a:buSzPts val="1050"/>
              <a:buChar char="○"/>
              <a:defRPr sz="1050">
                <a:solidFill>
                  <a:schemeClr val="accent1"/>
                </a:solidFill>
              </a:defRPr>
            </a:lvl5pPr>
            <a:lvl6pPr indent="-295275" lvl="5" marL="2743200" rtl="0">
              <a:lnSpc>
                <a:spcPct val="100000"/>
              </a:lnSpc>
              <a:spcBef>
                <a:spcPts val="0"/>
              </a:spcBef>
              <a:spcAft>
                <a:spcPts val="0"/>
              </a:spcAft>
              <a:buClr>
                <a:schemeClr val="accent1"/>
              </a:buClr>
              <a:buSzPts val="1050"/>
              <a:buChar char="■"/>
              <a:defRPr sz="1050">
                <a:solidFill>
                  <a:schemeClr val="accent1"/>
                </a:solidFill>
              </a:defRPr>
            </a:lvl6pPr>
            <a:lvl7pPr indent="-295275" lvl="6" marL="3200400" rtl="0">
              <a:lnSpc>
                <a:spcPct val="100000"/>
              </a:lnSpc>
              <a:spcBef>
                <a:spcPts val="0"/>
              </a:spcBef>
              <a:spcAft>
                <a:spcPts val="0"/>
              </a:spcAft>
              <a:buClr>
                <a:schemeClr val="accent1"/>
              </a:buClr>
              <a:buSzPts val="1050"/>
              <a:buChar char="●"/>
              <a:defRPr sz="1050">
                <a:solidFill>
                  <a:schemeClr val="accent1"/>
                </a:solidFill>
              </a:defRPr>
            </a:lvl7pPr>
            <a:lvl8pPr indent="-295275" lvl="7" marL="3657600" rtl="0">
              <a:lnSpc>
                <a:spcPct val="100000"/>
              </a:lnSpc>
              <a:spcBef>
                <a:spcPts val="0"/>
              </a:spcBef>
              <a:spcAft>
                <a:spcPts val="0"/>
              </a:spcAft>
              <a:buClr>
                <a:schemeClr val="accent1"/>
              </a:buClr>
              <a:buSzPts val="1050"/>
              <a:buChar char="○"/>
              <a:defRPr sz="1050">
                <a:solidFill>
                  <a:schemeClr val="accent1"/>
                </a:solidFill>
              </a:defRPr>
            </a:lvl8pPr>
            <a:lvl9pPr indent="-295275" lvl="8" marL="4114800" rtl="0">
              <a:lnSpc>
                <a:spcPct val="100000"/>
              </a:lnSpc>
              <a:spcBef>
                <a:spcPts val="0"/>
              </a:spcBef>
              <a:spcAft>
                <a:spcPts val="0"/>
              </a:spcAft>
              <a:buClr>
                <a:schemeClr val="accent1"/>
              </a:buClr>
              <a:buSzPts val="1050"/>
              <a:buChar char="■"/>
              <a:defRPr sz="1050">
                <a:solidFill>
                  <a:schemeClr val="accent1"/>
                </a:solidFill>
              </a:defRPr>
            </a:lvl9pPr>
          </a:lstStyle>
          <a:p/>
        </p:txBody>
      </p:sp>
      <p:cxnSp>
        <p:nvCxnSpPr>
          <p:cNvPr id="111" name="Google Shape;111;p23"/>
          <p:cNvCxnSpPr/>
          <p:nvPr/>
        </p:nvCxnSpPr>
        <p:spPr>
          <a:xfrm>
            <a:off x="3344941" y="2989350"/>
            <a:ext cx="0" cy="1603500"/>
          </a:xfrm>
          <a:prstGeom prst="straightConnector1">
            <a:avLst/>
          </a:prstGeom>
          <a:noFill/>
          <a:ln cap="flat" cmpd="sng" w="9525">
            <a:solidFill>
              <a:srgbClr val="0DFFAD"/>
            </a:solidFill>
            <a:prstDash val="dot"/>
            <a:round/>
            <a:headEnd len="med" w="med" type="none"/>
            <a:tailEnd len="med" w="med" type="none"/>
          </a:ln>
        </p:spPr>
      </p:cxnSp>
      <p:cxnSp>
        <p:nvCxnSpPr>
          <p:cNvPr id="112" name="Google Shape;112;p23"/>
          <p:cNvCxnSpPr/>
          <p:nvPr/>
        </p:nvCxnSpPr>
        <p:spPr>
          <a:xfrm>
            <a:off x="6088128" y="2989350"/>
            <a:ext cx="0" cy="1603500"/>
          </a:xfrm>
          <a:prstGeom prst="straightConnector1">
            <a:avLst/>
          </a:prstGeom>
          <a:noFill/>
          <a:ln cap="flat" cmpd="sng" w="9525">
            <a:solidFill>
              <a:srgbClr val="0DFFAD"/>
            </a:solidFill>
            <a:prstDash val="dot"/>
            <a:round/>
            <a:headEnd len="med" w="med" type="none"/>
            <a:tailEnd len="med" w="med" type="none"/>
          </a:ln>
        </p:spPr>
      </p:cxnSp>
      <p:sp>
        <p:nvSpPr>
          <p:cNvPr id="113" name="Google Shape;113;p23"/>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Stats Three Numbers">
  <p:cSld name="MAIN_POINT_3_1">
    <p:bg>
      <p:bgPr>
        <a:solidFill>
          <a:schemeClr val="accent1"/>
        </a:solidFill>
      </p:bgPr>
    </p:bg>
    <p:spTree>
      <p:nvGrpSpPr>
        <p:cNvPr id="114" name="Shape 114"/>
        <p:cNvGrpSpPr/>
        <p:nvPr/>
      </p:nvGrpSpPr>
      <p:grpSpPr>
        <a:xfrm>
          <a:off x="0" y="0"/>
          <a:ext cx="0" cy="0"/>
          <a:chOff x="0" y="0"/>
          <a:chExt cx="0" cy="0"/>
        </a:xfrm>
      </p:grpSpPr>
      <p:sp>
        <p:nvSpPr>
          <p:cNvPr id="115" name="Google Shape;115;p24"/>
          <p:cNvSpPr txBox="1"/>
          <p:nvPr>
            <p:ph idx="1" type="body"/>
          </p:nvPr>
        </p:nvSpPr>
        <p:spPr>
          <a:xfrm>
            <a:off x="763200" y="990000"/>
            <a:ext cx="2260800" cy="370800"/>
          </a:xfrm>
          <a:prstGeom prst="rect">
            <a:avLst/>
          </a:prstGeom>
        </p:spPr>
        <p:txBody>
          <a:bodyPr anchorCtr="0" anchor="t" bIns="91425" lIns="91425" spcFirstLastPara="1" rIns="91425" wrap="square" tIns="54000">
            <a:noAutofit/>
          </a:bodyPr>
          <a:lstStyle>
            <a:lvl1pPr indent="-292100" lvl="0" marL="457200" rtl="0">
              <a:spcBef>
                <a:spcPts val="0"/>
              </a:spcBef>
              <a:spcAft>
                <a:spcPts val="0"/>
              </a:spcAft>
              <a:buSzPts val="1000"/>
              <a:buChar char="●"/>
              <a:defRPr sz="10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
        <p:nvSpPr>
          <p:cNvPr id="116" name="Google Shape;116;p24"/>
          <p:cNvSpPr txBox="1"/>
          <p:nvPr>
            <p:ph type="title"/>
          </p:nvPr>
        </p:nvSpPr>
        <p:spPr>
          <a:xfrm>
            <a:off x="763200" y="1533600"/>
            <a:ext cx="4507200" cy="1101600"/>
          </a:xfrm>
          <a:prstGeom prst="rect">
            <a:avLst/>
          </a:prstGeom>
        </p:spPr>
        <p:txBody>
          <a:bodyPr anchorCtr="0" anchor="t" bIns="90000" lIns="91425" spcFirstLastPara="1" rIns="91425" wrap="square" tIns="90000">
            <a:noAutofit/>
          </a:bodyPr>
          <a:lstStyle>
            <a:lvl1pPr lvl="0" rtl="0">
              <a:lnSpc>
                <a:spcPct val="115000"/>
              </a:lnSpc>
              <a:spcBef>
                <a:spcPts val="0"/>
              </a:spcBef>
              <a:spcAft>
                <a:spcPts val="0"/>
              </a:spcAft>
              <a:buSzPts val="3100"/>
              <a:buNone/>
              <a:defRPr sz="3100"/>
            </a:lvl1pPr>
            <a:lvl2pPr lvl="1" rtl="0">
              <a:lnSpc>
                <a:spcPct val="115000"/>
              </a:lnSpc>
              <a:spcBef>
                <a:spcPts val="0"/>
              </a:spcBef>
              <a:spcAft>
                <a:spcPts val="0"/>
              </a:spcAft>
              <a:buSzPts val="3100"/>
              <a:buNone/>
              <a:defRPr sz="3100"/>
            </a:lvl2pPr>
            <a:lvl3pPr lvl="2" rtl="0">
              <a:lnSpc>
                <a:spcPct val="115000"/>
              </a:lnSpc>
              <a:spcBef>
                <a:spcPts val="0"/>
              </a:spcBef>
              <a:spcAft>
                <a:spcPts val="0"/>
              </a:spcAft>
              <a:buSzPts val="3100"/>
              <a:buNone/>
              <a:defRPr sz="3100"/>
            </a:lvl3pPr>
            <a:lvl4pPr lvl="3" rtl="0">
              <a:lnSpc>
                <a:spcPct val="115000"/>
              </a:lnSpc>
              <a:spcBef>
                <a:spcPts val="0"/>
              </a:spcBef>
              <a:spcAft>
                <a:spcPts val="0"/>
              </a:spcAft>
              <a:buSzPts val="3100"/>
              <a:buNone/>
              <a:defRPr sz="3100"/>
            </a:lvl4pPr>
            <a:lvl5pPr lvl="4" rtl="0">
              <a:lnSpc>
                <a:spcPct val="115000"/>
              </a:lnSpc>
              <a:spcBef>
                <a:spcPts val="0"/>
              </a:spcBef>
              <a:spcAft>
                <a:spcPts val="0"/>
              </a:spcAft>
              <a:buSzPts val="3100"/>
              <a:buNone/>
              <a:defRPr sz="3100"/>
            </a:lvl5pPr>
            <a:lvl6pPr lvl="5" rtl="0">
              <a:lnSpc>
                <a:spcPct val="115000"/>
              </a:lnSpc>
              <a:spcBef>
                <a:spcPts val="0"/>
              </a:spcBef>
              <a:spcAft>
                <a:spcPts val="0"/>
              </a:spcAft>
              <a:buSzPts val="3100"/>
              <a:buNone/>
              <a:defRPr sz="3100"/>
            </a:lvl6pPr>
            <a:lvl7pPr lvl="6" rtl="0">
              <a:lnSpc>
                <a:spcPct val="115000"/>
              </a:lnSpc>
              <a:spcBef>
                <a:spcPts val="0"/>
              </a:spcBef>
              <a:spcAft>
                <a:spcPts val="0"/>
              </a:spcAft>
              <a:buSzPts val="3100"/>
              <a:buNone/>
              <a:defRPr sz="3100"/>
            </a:lvl7pPr>
            <a:lvl8pPr lvl="7" rtl="0">
              <a:lnSpc>
                <a:spcPct val="115000"/>
              </a:lnSpc>
              <a:spcBef>
                <a:spcPts val="0"/>
              </a:spcBef>
              <a:spcAft>
                <a:spcPts val="0"/>
              </a:spcAft>
              <a:buSzPts val="3100"/>
              <a:buNone/>
              <a:defRPr sz="3100"/>
            </a:lvl8pPr>
            <a:lvl9pPr lvl="8" rtl="0">
              <a:lnSpc>
                <a:spcPct val="115000"/>
              </a:lnSpc>
              <a:spcBef>
                <a:spcPts val="0"/>
              </a:spcBef>
              <a:spcAft>
                <a:spcPts val="0"/>
              </a:spcAft>
              <a:buSzPts val="3100"/>
              <a:buNone/>
              <a:defRPr sz="3100"/>
            </a:lvl9pPr>
          </a:lstStyle>
          <a:p/>
        </p:txBody>
      </p:sp>
      <p:sp>
        <p:nvSpPr>
          <p:cNvPr id="117" name="Google Shape;117;p24"/>
          <p:cNvSpPr txBox="1"/>
          <p:nvPr/>
        </p:nvSpPr>
        <p:spPr>
          <a:xfrm>
            <a:off x="762000" y="262800"/>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0DFFAD"/>
                </a:solidFill>
                <a:latin typeface="Roboto"/>
                <a:ea typeface="Roboto"/>
                <a:cs typeface="Roboto"/>
                <a:sym typeface="Roboto"/>
              </a:rPr>
            </a:br>
            <a:endParaRPr sz="1000">
              <a:solidFill>
                <a:srgbClr val="0DFFAD"/>
              </a:solidFill>
            </a:endParaRPr>
          </a:p>
        </p:txBody>
      </p:sp>
      <p:sp>
        <p:nvSpPr>
          <p:cNvPr id="118" name="Google Shape;118;p24"/>
          <p:cNvSpPr txBox="1"/>
          <p:nvPr>
            <p:ph idx="2" type="body"/>
          </p:nvPr>
        </p:nvSpPr>
        <p:spPr>
          <a:xfrm>
            <a:off x="7632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SzPts val="1050"/>
              <a:buChar char="●"/>
              <a:defRPr sz="1050"/>
            </a:lvl1pPr>
            <a:lvl2pPr indent="-295275" lvl="1" marL="914400" rtl="0">
              <a:lnSpc>
                <a:spcPct val="100000"/>
              </a:lnSpc>
              <a:spcBef>
                <a:spcPts val="0"/>
              </a:spcBef>
              <a:spcAft>
                <a:spcPts val="0"/>
              </a:spcAft>
              <a:buSzPts val="1050"/>
              <a:buChar char="○"/>
              <a:defRPr sz="1050"/>
            </a:lvl2pPr>
            <a:lvl3pPr indent="-295275" lvl="2" marL="1371600" rtl="0">
              <a:lnSpc>
                <a:spcPct val="100000"/>
              </a:lnSpc>
              <a:spcBef>
                <a:spcPts val="0"/>
              </a:spcBef>
              <a:spcAft>
                <a:spcPts val="0"/>
              </a:spcAft>
              <a:buSzPts val="1050"/>
              <a:buChar char="■"/>
              <a:defRPr sz="1050"/>
            </a:lvl3pPr>
            <a:lvl4pPr indent="-295275" lvl="3" marL="1828800" rtl="0">
              <a:lnSpc>
                <a:spcPct val="100000"/>
              </a:lnSpc>
              <a:spcBef>
                <a:spcPts val="0"/>
              </a:spcBef>
              <a:spcAft>
                <a:spcPts val="0"/>
              </a:spcAft>
              <a:buSzPts val="1050"/>
              <a:buChar char="●"/>
              <a:defRPr sz="1050"/>
            </a:lvl4pPr>
            <a:lvl5pPr indent="-295275" lvl="4" marL="2286000" rtl="0">
              <a:lnSpc>
                <a:spcPct val="100000"/>
              </a:lnSpc>
              <a:spcBef>
                <a:spcPts val="0"/>
              </a:spcBef>
              <a:spcAft>
                <a:spcPts val="0"/>
              </a:spcAft>
              <a:buSzPts val="1050"/>
              <a:buChar char="○"/>
              <a:defRPr sz="1050"/>
            </a:lvl5pPr>
            <a:lvl6pPr indent="-295275" lvl="5" marL="2743200" rtl="0">
              <a:lnSpc>
                <a:spcPct val="100000"/>
              </a:lnSpc>
              <a:spcBef>
                <a:spcPts val="0"/>
              </a:spcBef>
              <a:spcAft>
                <a:spcPts val="0"/>
              </a:spcAft>
              <a:buSzPts val="1050"/>
              <a:buChar char="■"/>
              <a:defRPr sz="1050"/>
            </a:lvl6pPr>
            <a:lvl7pPr indent="-295275" lvl="6" marL="3200400" rtl="0">
              <a:lnSpc>
                <a:spcPct val="100000"/>
              </a:lnSpc>
              <a:spcBef>
                <a:spcPts val="0"/>
              </a:spcBef>
              <a:spcAft>
                <a:spcPts val="0"/>
              </a:spcAft>
              <a:buSzPts val="1050"/>
              <a:buChar char="●"/>
              <a:defRPr sz="1050"/>
            </a:lvl7pPr>
            <a:lvl8pPr indent="-295275" lvl="7" marL="3657600" rtl="0">
              <a:lnSpc>
                <a:spcPct val="100000"/>
              </a:lnSpc>
              <a:spcBef>
                <a:spcPts val="0"/>
              </a:spcBef>
              <a:spcAft>
                <a:spcPts val="0"/>
              </a:spcAft>
              <a:buSzPts val="1050"/>
              <a:buChar char="○"/>
              <a:defRPr sz="1050"/>
            </a:lvl8pPr>
            <a:lvl9pPr indent="-295275" lvl="8" marL="4114800" rtl="0">
              <a:lnSpc>
                <a:spcPct val="100000"/>
              </a:lnSpc>
              <a:spcBef>
                <a:spcPts val="0"/>
              </a:spcBef>
              <a:spcAft>
                <a:spcPts val="0"/>
              </a:spcAft>
              <a:buSzPts val="1050"/>
              <a:buChar char="■"/>
              <a:defRPr sz="1050"/>
            </a:lvl9pPr>
          </a:lstStyle>
          <a:p/>
        </p:txBody>
      </p:sp>
      <p:sp>
        <p:nvSpPr>
          <p:cNvPr id="119" name="Google Shape;119;p24"/>
          <p:cNvSpPr txBox="1"/>
          <p:nvPr>
            <p:ph idx="3" type="body"/>
          </p:nvPr>
        </p:nvSpPr>
        <p:spPr>
          <a:xfrm>
            <a:off x="34740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SzPts val="1050"/>
              <a:buChar char="●"/>
              <a:defRPr sz="1050"/>
            </a:lvl1pPr>
            <a:lvl2pPr indent="-295275" lvl="1" marL="914400" rtl="0">
              <a:lnSpc>
                <a:spcPct val="100000"/>
              </a:lnSpc>
              <a:spcBef>
                <a:spcPts val="0"/>
              </a:spcBef>
              <a:spcAft>
                <a:spcPts val="0"/>
              </a:spcAft>
              <a:buSzPts val="1050"/>
              <a:buChar char="○"/>
              <a:defRPr sz="1050"/>
            </a:lvl2pPr>
            <a:lvl3pPr indent="-295275" lvl="2" marL="1371600" rtl="0">
              <a:lnSpc>
                <a:spcPct val="100000"/>
              </a:lnSpc>
              <a:spcBef>
                <a:spcPts val="0"/>
              </a:spcBef>
              <a:spcAft>
                <a:spcPts val="0"/>
              </a:spcAft>
              <a:buSzPts val="1050"/>
              <a:buChar char="■"/>
              <a:defRPr sz="1050"/>
            </a:lvl3pPr>
            <a:lvl4pPr indent="-295275" lvl="3" marL="1828800" rtl="0">
              <a:lnSpc>
                <a:spcPct val="100000"/>
              </a:lnSpc>
              <a:spcBef>
                <a:spcPts val="0"/>
              </a:spcBef>
              <a:spcAft>
                <a:spcPts val="0"/>
              </a:spcAft>
              <a:buSzPts val="1050"/>
              <a:buChar char="●"/>
              <a:defRPr sz="1050"/>
            </a:lvl4pPr>
            <a:lvl5pPr indent="-295275" lvl="4" marL="2286000" rtl="0">
              <a:lnSpc>
                <a:spcPct val="100000"/>
              </a:lnSpc>
              <a:spcBef>
                <a:spcPts val="0"/>
              </a:spcBef>
              <a:spcAft>
                <a:spcPts val="0"/>
              </a:spcAft>
              <a:buSzPts val="1050"/>
              <a:buChar char="○"/>
              <a:defRPr sz="1050"/>
            </a:lvl5pPr>
            <a:lvl6pPr indent="-295275" lvl="5" marL="2743200" rtl="0">
              <a:lnSpc>
                <a:spcPct val="100000"/>
              </a:lnSpc>
              <a:spcBef>
                <a:spcPts val="0"/>
              </a:spcBef>
              <a:spcAft>
                <a:spcPts val="0"/>
              </a:spcAft>
              <a:buSzPts val="1050"/>
              <a:buChar char="■"/>
              <a:defRPr sz="1050"/>
            </a:lvl6pPr>
            <a:lvl7pPr indent="-295275" lvl="6" marL="3200400" rtl="0">
              <a:lnSpc>
                <a:spcPct val="100000"/>
              </a:lnSpc>
              <a:spcBef>
                <a:spcPts val="0"/>
              </a:spcBef>
              <a:spcAft>
                <a:spcPts val="0"/>
              </a:spcAft>
              <a:buSzPts val="1050"/>
              <a:buChar char="●"/>
              <a:defRPr sz="1050"/>
            </a:lvl7pPr>
            <a:lvl8pPr indent="-295275" lvl="7" marL="3657600" rtl="0">
              <a:lnSpc>
                <a:spcPct val="100000"/>
              </a:lnSpc>
              <a:spcBef>
                <a:spcPts val="0"/>
              </a:spcBef>
              <a:spcAft>
                <a:spcPts val="0"/>
              </a:spcAft>
              <a:buSzPts val="1050"/>
              <a:buChar char="○"/>
              <a:defRPr sz="1050"/>
            </a:lvl8pPr>
            <a:lvl9pPr indent="-295275" lvl="8" marL="4114800" rtl="0">
              <a:lnSpc>
                <a:spcPct val="100000"/>
              </a:lnSpc>
              <a:spcBef>
                <a:spcPts val="0"/>
              </a:spcBef>
              <a:spcAft>
                <a:spcPts val="0"/>
              </a:spcAft>
              <a:buSzPts val="1050"/>
              <a:buChar char="■"/>
              <a:defRPr sz="1050"/>
            </a:lvl9pPr>
          </a:lstStyle>
          <a:p/>
        </p:txBody>
      </p:sp>
      <p:sp>
        <p:nvSpPr>
          <p:cNvPr id="120" name="Google Shape;120;p24"/>
          <p:cNvSpPr txBox="1"/>
          <p:nvPr>
            <p:ph idx="4" type="body"/>
          </p:nvPr>
        </p:nvSpPr>
        <p:spPr>
          <a:xfrm>
            <a:off x="6217200" y="2732400"/>
            <a:ext cx="2304000" cy="1832400"/>
          </a:xfrm>
          <a:prstGeom prst="rect">
            <a:avLst/>
          </a:prstGeom>
        </p:spPr>
        <p:txBody>
          <a:bodyPr anchorCtr="0" anchor="t" bIns="91425" lIns="91425" spcFirstLastPara="1" rIns="91425" wrap="square" tIns="91425">
            <a:noAutofit/>
          </a:bodyPr>
          <a:lstStyle>
            <a:lvl1pPr indent="-295275" lvl="0" marL="457200" rtl="0">
              <a:lnSpc>
                <a:spcPct val="100000"/>
              </a:lnSpc>
              <a:spcBef>
                <a:spcPts val="0"/>
              </a:spcBef>
              <a:spcAft>
                <a:spcPts val="0"/>
              </a:spcAft>
              <a:buSzPts val="1050"/>
              <a:buChar char="●"/>
              <a:defRPr sz="1050"/>
            </a:lvl1pPr>
            <a:lvl2pPr indent="-295275" lvl="1" marL="914400" rtl="0">
              <a:lnSpc>
                <a:spcPct val="100000"/>
              </a:lnSpc>
              <a:spcBef>
                <a:spcPts val="0"/>
              </a:spcBef>
              <a:spcAft>
                <a:spcPts val="0"/>
              </a:spcAft>
              <a:buSzPts val="1050"/>
              <a:buChar char="○"/>
              <a:defRPr sz="1050"/>
            </a:lvl2pPr>
            <a:lvl3pPr indent="-295275" lvl="2" marL="1371600" rtl="0">
              <a:lnSpc>
                <a:spcPct val="100000"/>
              </a:lnSpc>
              <a:spcBef>
                <a:spcPts val="0"/>
              </a:spcBef>
              <a:spcAft>
                <a:spcPts val="0"/>
              </a:spcAft>
              <a:buSzPts val="1050"/>
              <a:buChar char="■"/>
              <a:defRPr sz="1050"/>
            </a:lvl3pPr>
            <a:lvl4pPr indent="-295275" lvl="3" marL="1828800" rtl="0">
              <a:lnSpc>
                <a:spcPct val="100000"/>
              </a:lnSpc>
              <a:spcBef>
                <a:spcPts val="0"/>
              </a:spcBef>
              <a:spcAft>
                <a:spcPts val="0"/>
              </a:spcAft>
              <a:buSzPts val="1050"/>
              <a:buChar char="●"/>
              <a:defRPr sz="1050"/>
            </a:lvl4pPr>
            <a:lvl5pPr indent="-295275" lvl="4" marL="2286000" rtl="0">
              <a:lnSpc>
                <a:spcPct val="100000"/>
              </a:lnSpc>
              <a:spcBef>
                <a:spcPts val="0"/>
              </a:spcBef>
              <a:spcAft>
                <a:spcPts val="0"/>
              </a:spcAft>
              <a:buSzPts val="1050"/>
              <a:buChar char="○"/>
              <a:defRPr sz="1050"/>
            </a:lvl5pPr>
            <a:lvl6pPr indent="-295275" lvl="5" marL="2743200" rtl="0">
              <a:lnSpc>
                <a:spcPct val="100000"/>
              </a:lnSpc>
              <a:spcBef>
                <a:spcPts val="0"/>
              </a:spcBef>
              <a:spcAft>
                <a:spcPts val="0"/>
              </a:spcAft>
              <a:buSzPts val="1050"/>
              <a:buChar char="■"/>
              <a:defRPr sz="1050"/>
            </a:lvl6pPr>
            <a:lvl7pPr indent="-295275" lvl="6" marL="3200400" rtl="0">
              <a:lnSpc>
                <a:spcPct val="100000"/>
              </a:lnSpc>
              <a:spcBef>
                <a:spcPts val="0"/>
              </a:spcBef>
              <a:spcAft>
                <a:spcPts val="0"/>
              </a:spcAft>
              <a:buSzPts val="1050"/>
              <a:buChar char="●"/>
              <a:defRPr sz="1050"/>
            </a:lvl7pPr>
            <a:lvl8pPr indent="-295275" lvl="7" marL="3657600" rtl="0">
              <a:lnSpc>
                <a:spcPct val="100000"/>
              </a:lnSpc>
              <a:spcBef>
                <a:spcPts val="0"/>
              </a:spcBef>
              <a:spcAft>
                <a:spcPts val="0"/>
              </a:spcAft>
              <a:buSzPts val="1050"/>
              <a:buChar char="○"/>
              <a:defRPr sz="1050"/>
            </a:lvl8pPr>
            <a:lvl9pPr indent="-295275" lvl="8" marL="4114800" rtl="0">
              <a:lnSpc>
                <a:spcPct val="100000"/>
              </a:lnSpc>
              <a:spcBef>
                <a:spcPts val="0"/>
              </a:spcBef>
              <a:spcAft>
                <a:spcPts val="0"/>
              </a:spcAft>
              <a:buSzPts val="1050"/>
              <a:buChar char="■"/>
              <a:defRPr sz="1050"/>
            </a:lvl9pPr>
          </a:lstStyle>
          <a:p/>
        </p:txBody>
      </p:sp>
      <p:cxnSp>
        <p:nvCxnSpPr>
          <p:cNvPr id="121" name="Google Shape;121;p24"/>
          <p:cNvCxnSpPr/>
          <p:nvPr/>
        </p:nvCxnSpPr>
        <p:spPr>
          <a:xfrm>
            <a:off x="3344941" y="2989350"/>
            <a:ext cx="0" cy="1603500"/>
          </a:xfrm>
          <a:prstGeom prst="straightConnector1">
            <a:avLst/>
          </a:prstGeom>
          <a:noFill/>
          <a:ln cap="flat" cmpd="sng" w="9525">
            <a:solidFill>
              <a:srgbClr val="0096FF"/>
            </a:solidFill>
            <a:prstDash val="dot"/>
            <a:round/>
            <a:headEnd len="med" w="med" type="none"/>
            <a:tailEnd len="med" w="med" type="none"/>
          </a:ln>
        </p:spPr>
      </p:cxnSp>
      <p:cxnSp>
        <p:nvCxnSpPr>
          <p:cNvPr id="122" name="Google Shape;122;p24"/>
          <p:cNvCxnSpPr/>
          <p:nvPr/>
        </p:nvCxnSpPr>
        <p:spPr>
          <a:xfrm>
            <a:off x="6088128" y="2989350"/>
            <a:ext cx="0" cy="1603500"/>
          </a:xfrm>
          <a:prstGeom prst="straightConnector1">
            <a:avLst/>
          </a:prstGeom>
          <a:noFill/>
          <a:ln cap="flat" cmpd="sng" w="9525">
            <a:solidFill>
              <a:srgbClr val="0096FF"/>
            </a:solidFill>
            <a:prstDash val="dot"/>
            <a:round/>
            <a:headEnd len="med" w="med" type="none"/>
            <a:tailEnd len="med" w="med" type="none"/>
          </a:ln>
        </p:spPr>
      </p:cxnSp>
      <p:sp>
        <p:nvSpPr>
          <p:cNvPr id="123" name="Google Shape;123;p2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FFFFFF"/>
                </a:solidFill>
                <a:latin typeface="Open Sans"/>
                <a:ea typeface="Open Sans"/>
                <a:cs typeface="Open Sans"/>
                <a:sym typeface="Open Sans"/>
              </a:rPr>
              <a:t>© 2020 Turnitin LLC. Company confidential.</a:t>
            </a:r>
            <a:endParaRPr sz="600">
              <a:solidFill>
                <a:srgbClr val="FFFFFF"/>
              </a:solidFill>
              <a:latin typeface="Open Sans"/>
              <a:ea typeface="Open Sans"/>
              <a:cs typeface="Open Sans"/>
              <a:sym typeface="Open Sans"/>
            </a:endParaRPr>
          </a:p>
        </p:txBody>
      </p:sp>
      <p:pic>
        <p:nvPicPr>
          <p:cNvPr id="124" name="Google Shape;124;p24"/>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25" name="Google Shape;125;p2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Stats One Number">
  <p:cSld name="MAIN_POINT_2">
    <p:bg>
      <p:bgPr>
        <a:solidFill>
          <a:schemeClr val="accent1"/>
        </a:solidFill>
      </p:bgPr>
    </p:bg>
    <p:spTree>
      <p:nvGrpSpPr>
        <p:cNvPr id="126" name="Shape 126"/>
        <p:cNvGrpSpPr/>
        <p:nvPr/>
      </p:nvGrpSpPr>
      <p:grpSpPr>
        <a:xfrm>
          <a:off x="0" y="0"/>
          <a:ext cx="0" cy="0"/>
          <a:chOff x="0" y="0"/>
          <a:chExt cx="0" cy="0"/>
        </a:xfrm>
      </p:grpSpPr>
      <p:pic>
        <p:nvPicPr>
          <p:cNvPr id="127" name="Google Shape;127;p25"/>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28" name="Google Shape;128;p25"/>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129" name="Google Shape;129;p25"/>
          <p:cNvSpPr txBox="1"/>
          <p:nvPr>
            <p:ph idx="1" type="body"/>
          </p:nvPr>
        </p:nvSpPr>
        <p:spPr>
          <a:xfrm>
            <a:off x="763200" y="990000"/>
            <a:ext cx="2260800" cy="3708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SzPts val="1000"/>
              <a:buChar char="●"/>
              <a:defRPr sz="10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
        <p:nvSpPr>
          <p:cNvPr id="130" name="Google Shape;130;p25"/>
          <p:cNvSpPr txBox="1"/>
          <p:nvPr>
            <p:ph type="title"/>
          </p:nvPr>
        </p:nvSpPr>
        <p:spPr>
          <a:xfrm>
            <a:off x="763200" y="2372400"/>
            <a:ext cx="3808800" cy="1040400"/>
          </a:xfrm>
          <a:prstGeom prst="rect">
            <a:avLst/>
          </a:prstGeom>
        </p:spPr>
        <p:txBody>
          <a:bodyPr anchorCtr="0" anchor="t" bIns="0" lIns="91425" spcFirstLastPara="1" rIns="91425" wrap="square" tIns="0">
            <a:noAutofit/>
          </a:bodyPr>
          <a:lstStyle>
            <a:lvl1pPr lvl="0" rtl="0">
              <a:lnSpc>
                <a:spcPct val="115000"/>
              </a:lnSpc>
              <a:spcBef>
                <a:spcPts val="0"/>
              </a:spcBef>
              <a:spcAft>
                <a:spcPts val="0"/>
              </a:spcAft>
              <a:buSzPts val="3500"/>
              <a:buNone/>
              <a:defRPr sz="3500"/>
            </a:lvl1pPr>
            <a:lvl2pPr lvl="1" rtl="0">
              <a:lnSpc>
                <a:spcPct val="115000"/>
              </a:lnSpc>
              <a:spcBef>
                <a:spcPts val="0"/>
              </a:spcBef>
              <a:spcAft>
                <a:spcPts val="0"/>
              </a:spcAft>
              <a:buSzPts val="3500"/>
              <a:buNone/>
              <a:defRPr sz="3500"/>
            </a:lvl2pPr>
            <a:lvl3pPr lvl="2" rtl="0">
              <a:lnSpc>
                <a:spcPct val="115000"/>
              </a:lnSpc>
              <a:spcBef>
                <a:spcPts val="0"/>
              </a:spcBef>
              <a:spcAft>
                <a:spcPts val="0"/>
              </a:spcAft>
              <a:buSzPts val="3500"/>
              <a:buNone/>
              <a:defRPr sz="3500"/>
            </a:lvl3pPr>
            <a:lvl4pPr lvl="3" rtl="0">
              <a:lnSpc>
                <a:spcPct val="115000"/>
              </a:lnSpc>
              <a:spcBef>
                <a:spcPts val="0"/>
              </a:spcBef>
              <a:spcAft>
                <a:spcPts val="0"/>
              </a:spcAft>
              <a:buSzPts val="3500"/>
              <a:buNone/>
              <a:defRPr sz="3500"/>
            </a:lvl4pPr>
            <a:lvl5pPr lvl="4" rtl="0">
              <a:lnSpc>
                <a:spcPct val="115000"/>
              </a:lnSpc>
              <a:spcBef>
                <a:spcPts val="0"/>
              </a:spcBef>
              <a:spcAft>
                <a:spcPts val="0"/>
              </a:spcAft>
              <a:buSzPts val="3500"/>
              <a:buNone/>
              <a:defRPr sz="3500"/>
            </a:lvl5pPr>
            <a:lvl6pPr lvl="5" rtl="0">
              <a:lnSpc>
                <a:spcPct val="115000"/>
              </a:lnSpc>
              <a:spcBef>
                <a:spcPts val="0"/>
              </a:spcBef>
              <a:spcAft>
                <a:spcPts val="0"/>
              </a:spcAft>
              <a:buSzPts val="3500"/>
              <a:buNone/>
              <a:defRPr sz="3500"/>
            </a:lvl6pPr>
            <a:lvl7pPr lvl="6" rtl="0">
              <a:lnSpc>
                <a:spcPct val="115000"/>
              </a:lnSpc>
              <a:spcBef>
                <a:spcPts val="0"/>
              </a:spcBef>
              <a:spcAft>
                <a:spcPts val="0"/>
              </a:spcAft>
              <a:buSzPts val="3500"/>
              <a:buNone/>
              <a:defRPr sz="3500"/>
            </a:lvl7pPr>
            <a:lvl8pPr lvl="7" rtl="0">
              <a:lnSpc>
                <a:spcPct val="115000"/>
              </a:lnSpc>
              <a:spcBef>
                <a:spcPts val="0"/>
              </a:spcBef>
              <a:spcAft>
                <a:spcPts val="0"/>
              </a:spcAft>
              <a:buSzPts val="3500"/>
              <a:buNone/>
              <a:defRPr sz="3500"/>
            </a:lvl8pPr>
            <a:lvl9pPr lvl="8" rtl="0">
              <a:lnSpc>
                <a:spcPct val="115000"/>
              </a:lnSpc>
              <a:spcBef>
                <a:spcPts val="0"/>
              </a:spcBef>
              <a:spcAft>
                <a:spcPts val="0"/>
              </a:spcAft>
              <a:buSzPts val="3500"/>
              <a:buNone/>
              <a:defRPr sz="3500"/>
            </a:lvl9pPr>
          </a:lstStyle>
          <a:p/>
        </p:txBody>
      </p:sp>
      <p:sp>
        <p:nvSpPr>
          <p:cNvPr id="131" name="Google Shape;131;p25"/>
          <p:cNvSpPr txBox="1"/>
          <p:nvPr>
            <p:ph idx="2" type="body"/>
          </p:nvPr>
        </p:nvSpPr>
        <p:spPr>
          <a:xfrm>
            <a:off x="763200" y="3412800"/>
            <a:ext cx="3808800" cy="918000"/>
          </a:xfrm>
          <a:prstGeom prst="rect">
            <a:avLst/>
          </a:prstGeom>
        </p:spPr>
        <p:txBody>
          <a:bodyPr anchorCtr="0" anchor="t" bIns="91425" lIns="91425" spcFirstLastPara="1" rIns="91425" wrap="square" tIns="306000">
            <a:noAutofit/>
          </a:bodyPr>
          <a:lstStyle>
            <a:lvl1pPr indent="-295275" lvl="0" marL="457200" rtl="0">
              <a:spcBef>
                <a:spcPts val="0"/>
              </a:spcBef>
              <a:spcAft>
                <a:spcPts val="0"/>
              </a:spcAft>
              <a:buSzPts val="1050"/>
              <a:buChar char="●"/>
              <a:defRPr sz="1050"/>
            </a:lvl1pPr>
            <a:lvl2pPr indent="-295275" lvl="1" marL="914400" rtl="0">
              <a:spcBef>
                <a:spcPts val="1600"/>
              </a:spcBef>
              <a:spcAft>
                <a:spcPts val="0"/>
              </a:spcAft>
              <a:buSzPts val="1050"/>
              <a:buChar char="○"/>
              <a:defRPr sz="1050"/>
            </a:lvl2pPr>
            <a:lvl3pPr indent="-295275" lvl="2" marL="1371600" rtl="0">
              <a:spcBef>
                <a:spcPts val="1600"/>
              </a:spcBef>
              <a:spcAft>
                <a:spcPts val="0"/>
              </a:spcAft>
              <a:buSzPts val="1050"/>
              <a:buChar char="■"/>
              <a:defRPr sz="1050"/>
            </a:lvl3pPr>
            <a:lvl4pPr indent="-295275" lvl="3" marL="1828800" rtl="0">
              <a:spcBef>
                <a:spcPts val="1600"/>
              </a:spcBef>
              <a:spcAft>
                <a:spcPts val="0"/>
              </a:spcAft>
              <a:buSzPts val="1050"/>
              <a:buChar char="●"/>
              <a:defRPr sz="1050"/>
            </a:lvl4pPr>
            <a:lvl5pPr indent="-295275" lvl="4" marL="2286000" rtl="0">
              <a:spcBef>
                <a:spcPts val="1600"/>
              </a:spcBef>
              <a:spcAft>
                <a:spcPts val="0"/>
              </a:spcAft>
              <a:buSzPts val="1050"/>
              <a:buChar char="○"/>
              <a:defRPr sz="1050"/>
            </a:lvl5pPr>
            <a:lvl6pPr indent="-295275" lvl="5" marL="2743200" rtl="0">
              <a:spcBef>
                <a:spcPts val="1600"/>
              </a:spcBef>
              <a:spcAft>
                <a:spcPts val="0"/>
              </a:spcAft>
              <a:buSzPts val="1050"/>
              <a:buChar char="■"/>
              <a:defRPr sz="1050"/>
            </a:lvl6pPr>
            <a:lvl7pPr indent="-295275" lvl="6" marL="3200400" rtl="0">
              <a:spcBef>
                <a:spcPts val="1600"/>
              </a:spcBef>
              <a:spcAft>
                <a:spcPts val="0"/>
              </a:spcAft>
              <a:buSzPts val="1050"/>
              <a:buChar char="●"/>
              <a:defRPr sz="1050"/>
            </a:lvl7pPr>
            <a:lvl8pPr indent="-295275" lvl="7" marL="3657600" rtl="0">
              <a:spcBef>
                <a:spcPts val="1600"/>
              </a:spcBef>
              <a:spcAft>
                <a:spcPts val="0"/>
              </a:spcAft>
              <a:buSzPts val="1050"/>
              <a:buChar char="○"/>
              <a:defRPr sz="1050"/>
            </a:lvl8pPr>
            <a:lvl9pPr indent="-295275" lvl="8" marL="4114800" rtl="0">
              <a:spcBef>
                <a:spcPts val="1600"/>
              </a:spcBef>
              <a:spcAft>
                <a:spcPts val="1600"/>
              </a:spcAft>
              <a:buSzPts val="1050"/>
              <a:buChar char="■"/>
              <a:defRPr sz="1050"/>
            </a:lvl9pPr>
          </a:lstStyle>
          <a:p/>
        </p:txBody>
      </p:sp>
      <p:sp>
        <p:nvSpPr>
          <p:cNvPr id="132" name="Google Shape;132;p25"/>
          <p:cNvSpPr txBox="1"/>
          <p:nvPr/>
        </p:nvSpPr>
        <p:spPr>
          <a:xfrm>
            <a:off x="762000" y="277339"/>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sp>
        <p:nvSpPr>
          <p:cNvPr id="133" name="Google Shape;133;p25"/>
          <p:cNvSpPr txBox="1"/>
          <p:nvPr>
            <p:ph idx="3" type="body"/>
          </p:nvPr>
        </p:nvSpPr>
        <p:spPr>
          <a:xfrm>
            <a:off x="5713800" y="2372400"/>
            <a:ext cx="3054000" cy="1371600"/>
          </a:xfrm>
          <a:prstGeom prst="rect">
            <a:avLst/>
          </a:prstGeom>
        </p:spPr>
        <p:txBody>
          <a:bodyPr anchorCtr="0" anchor="ctr" bIns="0" lIns="91425" spcFirstLastPara="1" rIns="91425" wrap="square" tIns="0">
            <a:noAutofit/>
          </a:bodyPr>
          <a:lstStyle>
            <a:lvl1pPr indent="-914400" lvl="0" marL="457200" rtl="0">
              <a:spcBef>
                <a:spcPts val="0"/>
              </a:spcBef>
              <a:spcAft>
                <a:spcPts val="0"/>
              </a:spcAft>
              <a:buClr>
                <a:schemeClr val="dk1"/>
              </a:buClr>
              <a:buSzPts val="10800"/>
              <a:buChar char="●"/>
              <a:defRPr sz="10800">
                <a:solidFill>
                  <a:schemeClr val="dk1"/>
                </a:solidFill>
              </a:defRPr>
            </a:lvl1pPr>
            <a:lvl2pPr indent="-914400" lvl="1" marL="914400" rtl="0">
              <a:spcBef>
                <a:spcPts val="1600"/>
              </a:spcBef>
              <a:spcAft>
                <a:spcPts val="0"/>
              </a:spcAft>
              <a:buClr>
                <a:schemeClr val="dk1"/>
              </a:buClr>
              <a:buSzPts val="10800"/>
              <a:buChar char="○"/>
              <a:defRPr sz="10800">
                <a:solidFill>
                  <a:schemeClr val="dk1"/>
                </a:solidFill>
              </a:defRPr>
            </a:lvl2pPr>
            <a:lvl3pPr indent="-914400" lvl="2" marL="1371600" rtl="0">
              <a:spcBef>
                <a:spcPts val="1600"/>
              </a:spcBef>
              <a:spcAft>
                <a:spcPts val="0"/>
              </a:spcAft>
              <a:buClr>
                <a:schemeClr val="dk1"/>
              </a:buClr>
              <a:buSzPts val="10800"/>
              <a:buChar char="■"/>
              <a:defRPr sz="10800">
                <a:solidFill>
                  <a:schemeClr val="dk1"/>
                </a:solidFill>
              </a:defRPr>
            </a:lvl3pPr>
            <a:lvl4pPr indent="-914400" lvl="3" marL="1828800" rtl="0">
              <a:spcBef>
                <a:spcPts val="1600"/>
              </a:spcBef>
              <a:spcAft>
                <a:spcPts val="0"/>
              </a:spcAft>
              <a:buClr>
                <a:schemeClr val="dk1"/>
              </a:buClr>
              <a:buSzPts val="10800"/>
              <a:buChar char="●"/>
              <a:defRPr sz="10800">
                <a:solidFill>
                  <a:schemeClr val="dk1"/>
                </a:solidFill>
              </a:defRPr>
            </a:lvl4pPr>
            <a:lvl5pPr indent="-914400" lvl="4" marL="2286000" rtl="0">
              <a:spcBef>
                <a:spcPts val="1600"/>
              </a:spcBef>
              <a:spcAft>
                <a:spcPts val="0"/>
              </a:spcAft>
              <a:buClr>
                <a:schemeClr val="dk1"/>
              </a:buClr>
              <a:buSzPts val="10800"/>
              <a:buChar char="○"/>
              <a:defRPr sz="10800">
                <a:solidFill>
                  <a:schemeClr val="dk1"/>
                </a:solidFill>
              </a:defRPr>
            </a:lvl5pPr>
            <a:lvl6pPr indent="-914400" lvl="5" marL="2743200" rtl="0">
              <a:spcBef>
                <a:spcPts val="1600"/>
              </a:spcBef>
              <a:spcAft>
                <a:spcPts val="0"/>
              </a:spcAft>
              <a:buClr>
                <a:schemeClr val="dk1"/>
              </a:buClr>
              <a:buSzPts val="10800"/>
              <a:buChar char="■"/>
              <a:defRPr sz="10800">
                <a:solidFill>
                  <a:schemeClr val="dk1"/>
                </a:solidFill>
              </a:defRPr>
            </a:lvl6pPr>
            <a:lvl7pPr indent="-914400" lvl="6" marL="3200400" rtl="0">
              <a:spcBef>
                <a:spcPts val="1600"/>
              </a:spcBef>
              <a:spcAft>
                <a:spcPts val="0"/>
              </a:spcAft>
              <a:buClr>
                <a:schemeClr val="dk1"/>
              </a:buClr>
              <a:buSzPts val="10800"/>
              <a:buChar char="●"/>
              <a:defRPr sz="10800">
                <a:solidFill>
                  <a:schemeClr val="dk1"/>
                </a:solidFill>
              </a:defRPr>
            </a:lvl7pPr>
            <a:lvl8pPr indent="-914400" lvl="7" marL="3657600" rtl="0">
              <a:spcBef>
                <a:spcPts val="1600"/>
              </a:spcBef>
              <a:spcAft>
                <a:spcPts val="0"/>
              </a:spcAft>
              <a:buClr>
                <a:schemeClr val="dk1"/>
              </a:buClr>
              <a:buSzPts val="10800"/>
              <a:buChar char="○"/>
              <a:defRPr sz="10800">
                <a:solidFill>
                  <a:schemeClr val="dk1"/>
                </a:solidFill>
              </a:defRPr>
            </a:lvl8pPr>
            <a:lvl9pPr indent="-914400" lvl="8" marL="4114800" rtl="0">
              <a:spcBef>
                <a:spcPts val="1600"/>
              </a:spcBef>
              <a:spcAft>
                <a:spcPts val="1600"/>
              </a:spcAft>
              <a:buClr>
                <a:schemeClr val="dk1"/>
              </a:buClr>
              <a:buSzPts val="10800"/>
              <a:buChar char="■"/>
              <a:defRPr sz="10800">
                <a:solidFill>
                  <a:schemeClr val="dk1"/>
                </a:solidFill>
              </a:defRPr>
            </a:lvl9pPr>
          </a:lstStyle>
          <a:p/>
        </p:txBody>
      </p:sp>
      <p:sp>
        <p:nvSpPr>
          <p:cNvPr id="134" name="Google Shape;134;p25"/>
          <p:cNvSpPr txBox="1"/>
          <p:nvPr>
            <p:ph idx="4" type="body"/>
          </p:nvPr>
        </p:nvSpPr>
        <p:spPr>
          <a:xfrm>
            <a:off x="5713800" y="3412800"/>
            <a:ext cx="3054000" cy="918000"/>
          </a:xfrm>
          <a:prstGeom prst="rect">
            <a:avLst/>
          </a:prstGeom>
        </p:spPr>
        <p:txBody>
          <a:bodyPr anchorCtr="0" anchor="t" bIns="91425" lIns="91425" spcFirstLastPara="1" rIns="91425" wrap="square" tIns="306000">
            <a:noAutofit/>
          </a:bodyPr>
          <a:lstStyle>
            <a:lvl1pPr indent="-295275" lvl="0" marL="457200" rtl="0">
              <a:spcBef>
                <a:spcPts val="0"/>
              </a:spcBef>
              <a:spcAft>
                <a:spcPts val="0"/>
              </a:spcAft>
              <a:buSzPts val="1050"/>
              <a:buChar char="●"/>
              <a:defRPr sz="1050"/>
            </a:lvl1pPr>
            <a:lvl2pPr indent="-295275" lvl="1" marL="914400" rtl="0">
              <a:spcBef>
                <a:spcPts val="1600"/>
              </a:spcBef>
              <a:spcAft>
                <a:spcPts val="0"/>
              </a:spcAft>
              <a:buSzPts val="1050"/>
              <a:buChar char="○"/>
              <a:defRPr sz="1050"/>
            </a:lvl2pPr>
            <a:lvl3pPr indent="-295275" lvl="2" marL="1371600" rtl="0">
              <a:spcBef>
                <a:spcPts val="1600"/>
              </a:spcBef>
              <a:spcAft>
                <a:spcPts val="0"/>
              </a:spcAft>
              <a:buSzPts val="1050"/>
              <a:buChar char="■"/>
              <a:defRPr sz="1050"/>
            </a:lvl3pPr>
            <a:lvl4pPr indent="-295275" lvl="3" marL="1828800" rtl="0">
              <a:spcBef>
                <a:spcPts val="1600"/>
              </a:spcBef>
              <a:spcAft>
                <a:spcPts val="0"/>
              </a:spcAft>
              <a:buSzPts val="1050"/>
              <a:buChar char="●"/>
              <a:defRPr sz="1050"/>
            </a:lvl4pPr>
            <a:lvl5pPr indent="-295275" lvl="4" marL="2286000" rtl="0">
              <a:spcBef>
                <a:spcPts val="1600"/>
              </a:spcBef>
              <a:spcAft>
                <a:spcPts val="0"/>
              </a:spcAft>
              <a:buSzPts val="1050"/>
              <a:buChar char="○"/>
              <a:defRPr sz="1050"/>
            </a:lvl5pPr>
            <a:lvl6pPr indent="-295275" lvl="5" marL="2743200" rtl="0">
              <a:spcBef>
                <a:spcPts val="1600"/>
              </a:spcBef>
              <a:spcAft>
                <a:spcPts val="0"/>
              </a:spcAft>
              <a:buSzPts val="1050"/>
              <a:buChar char="■"/>
              <a:defRPr sz="1050"/>
            </a:lvl6pPr>
            <a:lvl7pPr indent="-295275" lvl="6" marL="3200400" rtl="0">
              <a:spcBef>
                <a:spcPts val="1600"/>
              </a:spcBef>
              <a:spcAft>
                <a:spcPts val="0"/>
              </a:spcAft>
              <a:buSzPts val="1050"/>
              <a:buChar char="●"/>
              <a:defRPr sz="1050"/>
            </a:lvl7pPr>
            <a:lvl8pPr indent="-295275" lvl="7" marL="3657600" rtl="0">
              <a:spcBef>
                <a:spcPts val="1600"/>
              </a:spcBef>
              <a:spcAft>
                <a:spcPts val="0"/>
              </a:spcAft>
              <a:buSzPts val="1050"/>
              <a:buChar char="○"/>
              <a:defRPr sz="1050"/>
            </a:lvl8pPr>
            <a:lvl9pPr indent="-295275" lvl="8" marL="4114800" rtl="0">
              <a:spcBef>
                <a:spcPts val="1600"/>
              </a:spcBef>
              <a:spcAft>
                <a:spcPts val="1600"/>
              </a:spcAft>
              <a:buSzPts val="1050"/>
              <a:buChar char="■"/>
              <a:defRPr sz="1050"/>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Product Snippet &amp; Copy">
  <p:cSld name="SECTION_TITLE_AND_DESCRIPTION_1">
    <p:spTree>
      <p:nvGrpSpPr>
        <p:cNvPr id="135" name="Shape 135"/>
        <p:cNvGrpSpPr/>
        <p:nvPr/>
      </p:nvGrpSpPr>
      <p:grpSpPr>
        <a:xfrm>
          <a:off x="0" y="0"/>
          <a:ext cx="0" cy="0"/>
          <a:chOff x="0" y="0"/>
          <a:chExt cx="0" cy="0"/>
        </a:xfrm>
      </p:grpSpPr>
      <p:sp>
        <p:nvSpPr>
          <p:cNvPr id="136" name="Google Shape;136;p26"/>
          <p:cNvSpPr txBox="1"/>
          <p:nvPr>
            <p:ph type="title"/>
          </p:nvPr>
        </p:nvSpPr>
        <p:spPr>
          <a:xfrm>
            <a:off x="4742400" y="1090800"/>
            <a:ext cx="3049200" cy="446400"/>
          </a:xfrm>
          <a:prstGeom prst="rect">
            <a:avLst/>
          </a:prstGeom>
        </p:spPr>
        <p:txBody>
          <a:bodyPr anchorCtr="0" anchor="t" bIns="91425" lIns="91425" spcFirstLastPara="1" rIns="91425" wrap="square" tIns="1800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37" name="Google Shape;137;p26"/>
          <p:cNvSpPr txBox="1"/>
          <p:nvPr>
            <p:ph idx="1" type="body"/>
          </p:nvPr>
        </p:nvSpPr>
        <p:spPr>
          <a:xfrm>
            <a:off x="4742400" y="1695600"/>
            <a:ext cx="3571200" cy="1551600"/>
          </a:xfrm>
          <a:prstGeom prst="rect">
            <a:avLst/>
          </a:prstGeom>
        </p:spPr>
        <p:txBody>
          <a:bodyPr anchorCtr="0" anchor="t" bIns="91425" lIns="91425" spcFirstLastPara="1" rIns="91425" wrap="square" tIns="162000">
            <a:noAutofit/>
          </a:bodyPr>
          <a:lstStyle>
            <a:lvl1pPr indent="-295275" lvl="0" marL="457200" rtl="0">
              <a:spcBef>
                <a:spcPts val="1000"/>
              </a:spcBef>
              <a:spcAft>
                <a:spcPts val="0"/>
              </a:spcAft>
              <a:buSzPts val="1050"/>
              <a:buChar char="●"/>
              <a:defRPr sz="1050"/>
            </a:lvl1pPr>
            <a:lvl2pPr indent="-295275" lvl="1" marL="914400" rtl="0">
              <a:spcBef>
                <a:spcPts val="1000"/>
              </a:spcBef>
              <a:spcAft>
                <a:spcPts val="0"/>
              </a:spcAft>
              <a:buSzPts val="1050"/>
              <a:buChar char="○"/>
              <a:defRPr sz="1050"/>
            </a:lvl2pPr>
            <a:lvl3pPr indent="-295275" lvl="2" marL="1371600" rtl="0">
              <a:spcBef>
                <a:spcPts val="1000"/>
              </a:spcBef>
              <a:spcAft>
                <a:spcPts val="0"/>
              </a:spcAft>
              <a:buSzPts val="1050"/>
              <a:buChar char="■"/>
              <a:defRPr sz="1050"/>
            </a:lvl3pPr>
            <a:lvl4pPr indent="-295275" lvl="3" marL="1828800" rtl="0">
              <a:spcBef>
                <a:spcPts val="1000"/>
              </a:spcBef>
              <a:spcAft>
                <a:spcPts val="0"/>
              </a:spcAft>
              <a:buSzPts val="1050"/>
              <a:buChar char="●"/>
              <a:defRPr sz="1050"/>
            </a:lvl4pPr>
            <a:lvl5pPr indent="-295275" lvl="4" marL="2286000" rtl="0">
              <a:spcBef>
                <a:spcPts val="1000"/>
              </a:spcBef>
              <a:spcAft>
                <a:spcPts val="0"/>
              </a:spcAft>
              <a:buSzPts val="1050"/>
              <a:buChar char="○"/>
              <a:defRPr sz="1050"/>
            </a:lvl5pPr>
            <a:lvl6pPr indent="-295275" lvl="5" marL="2743200" rtl="0">
              <a:spcBef>
                <a:spcPts val="1000"/>
              </a:spcBef>
              <a:spcAft>
                <a:spcPts val="0"/>
              </a:spcAft>
              <a:buSzPts val="1050"/>
              <a:buChar char="■"/>
              <a:defRPr sz="1050"/>
            </a:lvl6pPr>
            <a:lvl7pPr indent="-295275" lvl="6" marL="3200400" rtl="0">
              <a:spcBef>
                <a:spcPts val="1000"/>
              </a:spcBef>
              <a:spcAft>
                <a:spcPts val="0"/>
              </a:spcAft>
              <a:buSzPts val="1050"/>
              <a:buChar char="●"/>
              <a:defRPr sz="1050"/>
            </a:lvl7pPr>
            <a:lvl8pPr indent="-295275" lvl="7" marL="3657600" rtl="0">
              <a:spcBef>
                <a:spcPts val="1000"/>
              </a:spcBef>
              <a:spcAft>
                <a:spcPts val="0"/>
              </a:spcAft>
              <a:buSzPts val="1050"/>
              <a:buChar char="○"/>
              <a:defRPr sz="1050"/>
            </a:lvl8pPr>
            <a:lvl9pPr indent="-295275" lvl="8" marL="4114800" rtl="0">
              <a:spcBef>
                <a:spcPts val="1000"/>
              </a:spcBef>
              <a:spcAft>
                <a:spcPts val="1000"/>
              </a:spcAft>
              <a:buSzPts val="1050"/>
              <a:buChar char="■"/>
              <a:defRPr sz="1050"/>
            </a:lvl9pPr>
          </a:lstStyle>
          <a:p/>
        </p:txBody>
      </p:sp>
      <p:pic>
        <p:nvPicPr>
          <p:cNvPr id="138" name="Google Shape;138;p26"/>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39" name="Google Shape;139;p26"/>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Product Snippet &amp; Copy 1">
  <p:cSld name="SECTION_TITLE_AND_DESCRIPTION_1_1">
    <p:bg>
      <p:bgPr>
        <a:solidFill>
          <a:schemeClr val="accent1"/>
        </a:solidFill>
      </p:bgPr>
    </p:bg>
    <p:spTree>
      <p:nvGrpSpPr>
        <p:cNvPr id="140" name="Shape 140"/>
        <p:cNvGrpSpPr/>
        <p:nvPr/>
      </p:nvGrpSpPr>
      <p:grpSpPr>
        <a:xfrm>
          <a:off x="0" y="0"/>
          <a:ext cx="0" cy="0"/>
          <a:chOff x="0" y="0"/>
          <a:chExt cx="0" cy="0"/>
        </a:xfrm>
      </p:grpSpPr>
      <p:sp>
        <p:nvSpPr>
          <p:cNvPr id="141" name="Google Shape;141;p27"/>
          <p:cNvSpPr txBox="1"/>
          <p:nvPr>
            <p:ph type="title"/>
          </p:nvPr>
        </p:nvSpPr>
        <p:spPr>
          <a:xfrm>
            <a:off x="4742400" y="1090800"/>
            <a:ext cx="3049200" cy="446400"/>
          </a:xfrm>
          <a:prstGeom prst="rect">
            <a:avLst/>
          </a:prstGeom>
        </p:spPr>
        <p:txBody>
          <a:bodyPr anchorCtr="0" anchor="t" bIns="91425" lIns="91425" spcFirstLastPara="1" rIns="91425" wrap="square" tIns="1800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42" name="Google Shape;142;p27"/>
          <p:cNvSpPr txBox="1"/>
          <p:nvPr>
            <p:ph idx="1" type="body"/>
          </p:nvPr>
        </p:nvSpPr>
        <p:spPr>
          <a:xfrm>
            <a:off x="4742400" y="1695600"/>
            <a:ext cx="3571200" cy="1551600"/>
          </a:xfrm>
          <a:prstGeom prst="rect">
            <a:avLst/>
          </a:prstGeom>
        </p:spPr>
        <p:txBody>
          <a:bodyPr anchorCtr="0" anchor="t" bIns="91425" lIns="91425" spcFirstLastPara="1" rIns="91425" wrap="square" tIns="162000">
            <a:noAutofit/>
          </a:bodyPr>
          <a:lstStyle>
            <a:lvl1pPr indent="-295275" lvl="0" marL="457200" rtl="0">
              <a:spcBef>
                <a:spcPts val="1000"/>
              </a:spcBef>
              <a:spcAft>
                <a:spcPts val="0"/>
              </a:spcAft>
              <a:buSzPts val="1050"/>
              <a:buChar char="●"/>
              <a:defRPr sz="1050"/>
            </a:lvl1pPr>
            <a:lvl2pPr indent="-295275" lvl="1" marL="914400" rtl="0">
              <a:spcBef>
                <a:spcPts val="1000"/>
              </a:spcBef>
              <a:spcAft>
                <a:spcPts val="0"/>
              </a:spcAft>
              <a:buSzPts val="1050"/>
              <a:buChar char="○"/>
              <a:defRPr sz="1050"/>
            </a:lvl2pPr>
            <a:lvl3pPr indent="-295275" lvl="2" marL="1371600" rtl="0">
              <a:spcBef>
                <a:spcPts val="1000"/>
              </a:spcBef>
              <a:spcAft>
                <a:spcPts val="0"/>
              </a:spcAft>
              <a:buSzPts val="1050"/>
              <a:buChar char="■"/>
              <a:defRPr sz="1050"/>
            </a:lvl3pPr>
            <a:lvl4pPr indent="-295275" lvl="3" marL="1828800" rtl="0">
              <a:spcBef>
                <a:spcPts val="1000"/>
              </a:spcBef>
              <a:spcAft>
                <a:spcPts val="0"/>
              </a:spcAft>
              <a:buSzPts val="1050"/>
              <a:buChar char="●"/>
              <a:defRPr sz="1050"/>
            </a:lvl4pPr>
            <a:lvl5pPr indent="-295275" lvl="4" marL="2286000" rtl="0">
              <a:spcBef>
                <a:spcPts val="1000"/>
              </a:spcBef>
              <a:spcAft>
                <a:spcPts val="0"/>
              </a:spcAft>
              <a:buSzPts val="1050"/>
              <a:buChar char="○"/>
              <a:defRPr sz="1050"/>
            </a:lvl5pPr>
            <a:lvl6pPr indent="-295275" lvl="5" marL="2743200" rtl="0">
              <a:spcBef>
                <a:spcPts val="1000"/>
              </a:spcBef>
              <a:spcAft>
                <a:spcPts val="0"/>
              </a:spcAft>
              <a:buSzPts val="1050"/>
              <a:buChar char="■"/>
              <a:defRPr sz="1050"/>
            </a:lvl6pPr>
            <a:lvl7pPr indent="-295275" lvl="6" marL="3200400" rtl="0">
              <a:spcBef>
                <a:spcPts val="1000"/>
              </a:spcBef>
              <a:spcAft>
                <a:spcPts val="0"/>
              </a:spcAft>
              <a:buSzPts val="1050"/>
              <a:buChar char="●"/>
              <a:defRPr sz="1050"/>
            </a:lvl7pPr>
            <a:lvl8pPr indent="-295275" lvl="7" marL="3657600" rtl="0">
              <a:spcBef>
                <a:spcPts val="1000"/>
              </a:spcBef>
              <a:spcAft>
                <a:spcPts val="0"/>
              </a:spcAft>
              <a:buSzPts val="1050"/>
              <a:buChar char="○"/>
              <a:defRPr sz="1050"/>
            </a:lvl8pPr>
            <a:lvl9pPr indent="-295275" lvl="8" marL="4114800" rtl="0">
              <a:spcBef>
                <a:spcPts val="1000"/>
              </a:spcBef>
              <a:spcAft>
                <a:spcPts val="1000"/>
              </a:spcAft>
              <a:buSzPts val="1050"/>
              <a:buChar char="■"/>
              <a:defRPr sz="1050"/>
            </a:lvl9pPr>
          </a:lstStyle>
          <a:p/>
        </p:txBody>
      </p:sp>
      <p:pic>
        <p:nvPicPr>
          <p:cNvPr id="143" name="Google Shape;143;p27"/>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44" name="Google Shape;144;p27"/>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45" name="Google Shape;145;p27"/>
          <p:cNvPicPr preferRelativeResize="0"/>
          <p:nvPr/>
        </p:nvPicPr>
        <p:blipFill>
          <a:blip r:embed="rId3">
            <a:alphaModFix/>
          </a:blip>
          <a:stretch>
            <a:fillRect/>
          </a:stretch>
        </p:blipFill>
        <p:spPr>
          <a:xfrm>
            <a:off x="-2504325" y="935980"/>
            <a:ext cx="6584350" cy="3641802"/>
          </a:xfrm>
          <a:prstGeom prst="rect">
            <a:avLst/>
          </a:prstGeom>
          <a:noFill/>
          <a:ln>
            <a:noFill/>
          </a:ln>
          <a:effectLst>
            <a:reflection blurRad="0" dir="0" dist="0" endA="0" endPos="3000" fadeDir="5400012" kx="0" rotWithShape="0" algn="bl" stA="24000" stPos="0" sy="-100000" ky="0"/>
          </a:effectLst>
        </p:spPr>
      </p:pic>
      <p:sp>
        <p:nvSpPr>
          <p:cNvPr id="146" name="Google Shape;146;p27"/>
          <p:cNvSpPr txBox="1"/>
          <p:nvPr/>
        </p:nvSpPr>
        <p:spPr>
          <a:xfrm>
            <a:off x="4741200" y="360000"/>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FFE500"/>
                </a:solidFill>
                <a:latin typeface="Roboto"/>
                <a:ea typeface="Roboto"/>
                <a:cs typeface="Roboto"/>
                <a:sym typeface="Roboto"/>
              </a:rPr>
            </a:br>
            <a:endParaRPr sz="1000">
              <a:solidFill>
                <a:srgbClr val="FFE5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Product Snippet &amp; Copy 1 1">
  <p:cSld name="SECTION_TITLE_AND_DESCRIPTION_1_1_1">
    <p:bg>
      <p:bgPr>
        <a:solidFill>
          <a:schemeClr val="accent1"/>
        </a:solidFill>
      </p:bgPr>
    </p:bg>
    <p:spTree>
      <p:nvGrpSpPr>
        <p:cNvPr id="147" name="Shape 147"/>
        <p:cNvGrpSpPr/>
        <p:nvPr/>
      </p:nvGrpSpPr>
      <p:grpSpPr>
        <a:xfrm>
          <a:off x="0" y="0"/>
          <a:ext cx="0" cy="0"/>
          <a:chOff x="0" y="0"/>
          <a:chExt cx="0" cy="0"/>
        </a:xfrm>
      </p:grpSpPr>
      <p:sp>
        <p:nvSpPr>
          <p:cNvPr id="148" name="Google Shape;148;p28"/>
          <p:cNvSpPr txBox="1"/>
          <p:nvPr>
            <p:ph type="title"/>
          </p:nvPr>
        </p:nvSpPr>
        <p:spPr>
          <a:xfrm>
            <a:off x="2017350" y="523850"/>
            <a:ext cx="4865400" cy="446400"/>
          </a:xfrm>
          <a:prstGeom prst="rect">
            <a:avLst/>
          </a:prstGeom>
        </p:spPr>
        <p:txBody>
          <a:bodyPr anchorCtr="0" anchor="t" bIns="91425" lIns="91425" spcFirstLastPara="1" rIns="91425" wrap="square" tIns="18000">
            <a:noAutofit/>
          </a:bodyPr>
          <a:lstStyle>
            <a:lvl1pPr lvl="0" rtl="0" algn="ctr">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49" name="Google Shape;149;p28"/>
          <p:cNvSpPr txBox="1"/>
          <p:nvPr>
            <p:ph idx="1" type="body"/>
          </p:nvPr>
        </p:nvSpPr>
        <p:spPr>
          <a:xfrm>
            <a:off x="4742400" y="1695600"/>
            <a:ext cx="3571200" cy="1551600"/>
          </a:xfrm>
          <a:prstGeom prst="rect">
            <a:avLst/>
          </a:prstGeom>
        </p:spPr>
        <p:txBody>
          <a:bodyPr anchorCtr="0" anchor="t" bIns="91425" lIns="91425" spcFirstLastPara="1" rIns="91425" wrap="square" tIns="162000">
            <a:noAutofit/>
          </a:bodyPr>
          <a:lstStyle>
            <a:lvl1pPr indent="-295275" lvl="0" marL="457200" rtl="0">
              <a:spcBef>
                <a:spcPts val="1000"/>
              </a:spcBef>
              <a:spcAft>
                <a:spcPts val="0"/>
              </a:spcAft>
              <a:buSzPts val="1050"/>
              <a:buChar char="●"/>
              <a:defRPr sz="1050"/>
            </a:lvl1pPr>
            <a:lvl2pPr indent="-295275" lvl="1" marL="914400" rtl="0">
              <a:spcBef>
                <a:spcPts val="1000"/>
              </a:spcBef>
              <a:spcAft>
                <a:spcPts val="0"/>
              </a:spcAft>
              <a:buSzPts val="1050"/>
              <a:buChar char="○"/>
              <a:defRPr sz="1050"/>
            </a:lvl2pPr>
            <a:lvl3pPr indent="-295275" lvl="2" marL="1371600" rtl="0">
              <a:spcBef>
                <a:spcPts val="1000"/>
              </a:spcBef>
              <a:spcAft>
                <a:spcPts val="0"/>
              </a:spcAft>
              <a:buSzPts val="1050"/>
              <a:buChar char="■"/>
              <a:defRPr sz="1050"/>
            </a:lvl3pPr>
            <a:lvl4pPr indent="-295275" lvl="3" marL="1828800" rtl="0">
              <a:spcBef>
                <a:spcPts val="1000"/>
              </a:spcBef>
              <a:spcAft>
                <a:spcPts val="0"/>
              </a:spcAft>
              <a:buSzPts val="1050"/>
              <a:buChar char="●"/>
              <a:defRPr sz="1050"/>
            </a:lvl4pPr>
            <a:lvl5pPr indent="-295275" lvl="4" marL="2286000" rtl="0">
              <a:spcBef>
                <a:spcPts val="1000"/>
              </a:spcBef>
              <a:spcAft>
                <a:spcPts val="0"/>
              </a:spcAft>
              <a:buSzPts val="1050"/>
              <a:buChar char="○"/>
              <a:defRPr sz="1050"/>
            </a:lvl5pPr>
            <a:lvl6pPr indent="-295275" lvl="5" marL="2743200" rtl="0">
              <a:spcBef>
                <a:spcPts val="1000"/>
              </a:spcBef>
              <a:spcAft>
                <a:spcPts val="0"/>
              </a:spcAft>
              <a:buSzPts val="1050"/>
              <a:buChar char="■"/>
              <a:defRPr sz="1050"/>
            </a:lvl6pPr>
            <a:lvl7pPr indent="-295275" lvl="6" marL="3200400" rtl="0">
              <a:spcBef>
                <a:spcPts val="1000"/>
              </a:spcBef>
              <a:spcAft>
                <a:spcPts val="0"/>
              </a:spcAft>
              <a:buSzPts val="1050"/>
              <a:buChar char="●"/>
              <a:defRPr sz="1050"/>
            </a:lvl7pPr>
            <a:lvl8pPr indent="-295275" lvl="7" marL="3657600" rtl="0">
              <a:spcBef>
                <a:spcPts val="1000"/>
              </a:spcBef>
              <a:spcAft>
                <a:spcPts val="0"/>
              </a:spcAft>
              <a:buSzPts val="1050"/>
              <a:buChar char="○"/>
              <a:defRPr sz="1050"/>
            </a:lvl8pPr>
            <a:lvl9pPr indent="-295275" lvl="8" marL="4114800" rtl="0">
              <a:spcBef>
                <a:spcPts val="1000"/>
              </a:spcBef>
              <a:spcAft>
                <a:spcPts val="1000"/>
              </a:spcAft>
              <a:buSzPts val="1050"/>
              <a:buChar char="■"/>
              <a:defRPr sz="1050"/>
            </a:lvl9pPr>
          </a:lstStyle>
          <a:p/>
        </p:txBody>
      </p:sp>
      <p:pic>
        <p:nvPicPr>
          <p:cNvPr id="150" name="Google Shape;150;p28"/>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51" name="Google Shape;151;p28"/>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52" name="Google Shape;152;p28"/>
          <p:cNvPicPr preferRelativeResize="0"/>
          <p:nvPr/>
        </p:nvPicPr>
        <p:blipFill>
          <a:blip r:embed="rId3">
            <a:alphaModFix/>
          </a:blip>
          <a:stretch>
            <a:fillRect/>
          </a:stretch>
        </p:blipFill>
        <p:spPr>
          <a:xfrm>
            <a:off x="1609043" y="1223914"/>
            <a:ext cx="5925914" cy="3268230"/>
          </a:xfrm>
          <a:prstGeom prst="rect">
            <a:avLst/>
          </a:prstGeom>
          <a:noFill/>
          <a:ln>
            <a:noFill/>
          </a:ln>
          <a:effectLst>
            <a:reflection blurRad="0" dir="0" dist="0" endA="0" endPos="3000" fadeDir="5400012" kx="0" rotWithShape="0" algn="bl" stA="24000" stPos="0" sy="-100000" ky="0"/>
          </a:effectLst>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Product Snippet &amp; Copy 1 2">
  <p:cSld name="SECTION_TITLE_AND_DESCRIPTION_1_1_2">
    <p:bg>
      <p:bgPr>
        <a:solidFill>
          <a:schemeClr val="accent1"/>
        </a:solidFill>
      </p:bgPr>
    </p:bg>
    <p:spTree>
      <p:nvGrpSpPr>
        <p:cNvPr id="153" name="Shape 153"/>
        <p:cNvGrpSpPr/>
        <p:nvPr/>
      </p:nvGrpSpPr>
      <p:grpSpPr>
        <a:xfrm>
          <a:off x="0" y="0"/>
          <a:ext cx="0" cy="0"/>
          <a:chOff x="0" y="0"/>
          <a:chExt cx="0" cy="0"/>
        </a:xfrm>
      </p:grpSpPr>
      <p:sp>
        <p:nvSpPr>
          <p:cNvPr id="154" name="Google Shape;154;p29"/>
          <p:cNvSpPr txBox="1"/>
          <p:nvPr>
            <p:ph type="title"/>
          </p:nvPr>
        </p:nvSpPr>
        <p:spPr>
          <a:xfrm>
            <a:off x="819775" y="1090800"/>
            <a:ext cx="3049200" cy="446400"/>
          </a:xfrm>
          <a:prstGeom prst="rect">
            <a:avLst/>
          </a:prstGeom>
        </p:spPr>
        <p:txBody>
          <a:bodyPr anchorCtr="0" anchor="t" bIns="91425" lIns="91425" spcFirstLastPara="1" rIns="91425" wrap="square" tIns="1800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55" name="Google Shape;155;p29"/>
          <p:cNvSpPr txBox="1"/>
          <p:nvPr>
            <p:ph idx="1" type="body"/>
          </p:nvPr>
        </p:nvSpPr>
        <p:spPr>
          <a:xfrm>
            <a:off x="909425" y="1695600"/>
            <a:ext cx="3571200" cy="1551600"/>
          </a:xfrm>
          <a:prstGeom prst="rect">
            <a:avLst/>
          </a:prstGeom>
        </p:spPr>
        <p:txBody>
          <a:bodyPr anchorCtr="0" anchor="t" bIns="91425" lIns="91425" spcFirstLastPara="1" rIns="91425" wrap="square" tIns="162000">
            <a:noAutofit/>
          </a:bodyPr>
          <a:lstStyle>
            <a:lvl1pPr indent="-295275" lvl="0" marL="457200" rtl="0">
              <a:spcBef>
                <a:spcPts val="1000"/>
              </a:spcBef>
              <a:spcAft>
                <a:spcPts val="0"/>
              </a:spcAft>
              <a:buSzPts val="1050"/>
              <a:buChar char="●"/>
              <a:defRPr sz="1050"/>
            </a:lvl1pPr>
            <a:lvl2pPr indent="-295275" lvl="1" marL="914400" rtl="0">
              <a:spcBef>
                <a:spcPts val="1000"/>
              </a:spcBef>
              <a:spcAft>
                <a:spcPts val="0"/>
              </a:spcAft>
              <a:buSzPts val="1050"/>
              <a:buChar char="○"/>
              <a:defRPr sz="1050"/>
            </a:lvl2pPr>
            <a:lvl3pPr indent="-295275" lvl="2" marL="1371600" rtl="0">
              <a:spcBef>
                <a:spcPts val="1000"/>
              </a:spcBef>
              <a:spcAft>
                <a:spcPts val="0"/>
              </a:spcAft>
              <a:buSzPts val="1050"/>
              <a:buChar char="■"/>
              <a:defRPr sz="1050"/>
            </a:lvl3pPr>
            <a:lvl4pPr indent="-295275" lvl="3" marL="1828800" rtl="0">
              <a:spcBef>
                <a:spcPts val="1000"/>
              </a:spcBef>
              <a:spcAft>
                <a:spcPts val="0"/>
              </a:spcAft>
              <a:buSzPts val="1050"/>
              <a:buChar char="●"/>
              <a:defRPr sz="1050"/>
            </a:lvl4pPr>
            <a:lvl5pPr indent="-295275" lvl="4" marL="2286000" rtl="0">
              <a:spcBef>
                <a:spcPts val="1000"/>
              </a:spcBef>
              <a:spcAft>
                <a:spcPts val="0"/>
              </a:spcAft>
              <a:buSzPts val="1050"/>
              <a:buChar char="○"/>
              <a:defRPr sz="1050"/>
            </a:lvl5pPr>
            <a:lvl6pPr indent="-295275" lvl="5" marL="2743200" rtl="0">
              <a:spcBef>
                <a:spcPts val="1000"/>
              </a:spcBef>
              <a:spcAft>
                <a:spcPts val="0"/>
              </a:spcAft>
              <a:buSzPts val="1050"/>
              <a:buChar char="■"/>
              <a:defRPr sz="1050"/>
            </a:lvl6pPr>
            <a:lvl7pPr indent="-295275" lvl="6" marL="3200400" rtl="0">
              <a:spcBef>
                <a:spcPts val="1000"/>
              </a:spcBef>
              <a:spcAft>
                <a:spcPts val="0"/>
              </a:spcAft>
              <a:buSzPts val="1050"/>
              <a:buChar char="●"/>
              <a:defRPr sz="1050"/>
            </a:lvl7pPr>
            <a:lvl8pPr indent="-295275" lvl="7" marL="3657600" rtl="0">
              <a:spcBef>
                <a:spcPts val="1000"/>
              </a:spcBef>
              <a:spcAft>
                <a:spcPts val="0"/>
              </a:spcAft>
              <a:buSzPts val="1050"/>
              <a:buChar char="○"/>
              <a:defRPr sz="1050"/>
            </a:lvl8pPr>
            <a:lvl9pPr indent="-295275" lvl="8" marL="4114800" rtl="0">
              <a:spcBef>
                <a:spcPts val="1000"/>
              </a:spcBef>
              <a:spcAft>
                <a:spcPts val="1000"/>
              </a:spcAft>
              <a:buSzPts val="1050"/>
              <a:buChar char="■"/>
              <a:defRPr sz="1050"/>
            </a:lvl9pPr>
          </a:lstStyle>
          <a:p/>
        </p:txBody>
      </p:sp>
      <p:pic>
        <p:nvPicPr>
          <p:cNvPr id="156" name="Google Shape;156;p29"/>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57" name="Google Shape;157;p29"/>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58" name="Google Shape;158;p29"/>
          <p:cNvPicPr preferRelativeResize="0"/>
          <p:nvPr/>
        </p:nvPicPr>
        <p:blipFill rotWithShape="1">
          <a:blip r:embed="rId3">
            <a:alphaModFix/>
          </a:blip>
          <a:srcRect b="0" l="0" r="37934" t="0"/>
          <a:stretch/>
        </p:blipFill>
        <p:spPr>
          <a:xfrm>
            <a:off x="5057425" y="992300"/>
            <a:ext cx="4086571" cy="3641802"/>
          </a:xfrm>
          <a:prstGeom prst="rect">
            <a:avLst/>
          </a:prstGeom>
          <a:noFill/>
          <a:ln>
            <a:noFill/>
          </a:ln>
          <a:effectLst>
            <a:reflection blurRad="0" dir="0" dist="0" endA="0" endPos="3000" fadeDir="5400012" kx="0" rotWithShape="0" algn="bl" stA="24000" stPos="0" sy="-100000" ky="0"/>
          </a:effectLst>
        </p:spPr>
      </p:pic>
      <p:sp>
        <p:nvSpPr>
          <p:cNvPr id="159" name="Google Shape;159;p29"/>
          <p:cNvSpPr txBox="1"/>
          <p:nvPr/>
        </p:nvSpPr>
        <p:spPr>
          <a:xfrm>
            <a:off x="752400" y="360000"/>
            <a:ext cx="3810000" cy="1099800"/>
          </a:xfrm>
          <a:prstGeom prst="rect">
            <a:avLst/>
          </a:prstGeom>
          <a:noFill/>
          <a:ln>
            <a:noFill/>
          </a:ln>
        </p:spPr>
        <p:txBody>
          <a:bodyPr anchorCtr="0" anchor="ctr" bIns="91425" lIns="91425" spcFirstLastPara="1" rIns="91425" wrap="square" tIns="0">
            <a:noAutofit/>
          </a:bodyPr>
          <a:lstStyle/>
          <a:p>
            <a:pPr indent="0" lvl="0" marL="0" rtl="0" algn="l">
              <a:spcBef>
                <a:spcPts val="0"/>
              </a:spcBef>
              <a:spcAft>
                <a:spcPts val="0"/>
              </a:spcAft>
              <a:buNone/>
            </a:pPr>
            <a:r>
              <a:rPr lang="en" sz="3900">
                <a:solidFill>
                  <a:srgbClr val="0DFFAD"/>
                </a:solidFill>
              </a:rPr>
              <a:t>—</a:t>
            </a:r>
            <a:br>
              <a:rPr lang="en" sz="4600">
                <a:solidFill>
                  <a:srgbClr val="FFE500"/>
                </a:solidFill>
                <a:latin typeface="Roboto"/>
                <a:ea typeface="Roboto"/>
                <a:cs typeface="Roboto"/>
                <a:sym typeface="Roboto"/>
              </a:rPr>
            </a:br>
            <a:endParaRPr sz="1000">
              <a:solidFill>
                <a:srgbClr val="FFE5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Product Snippet &amp; Copy 1 3">
  <p:cSld name="SECTION_TITLE_AND_DESCRIPTION_1_1_3">
    <p:bg>
      <p:bgPr>
        <a:solidFill>
          <a:schemeClr val="accent1"/>
        </a:solidFill>
      </p:bgPr>
    </p:bg>
    <p:spTree>
      <p:nvGrpSpPr>
        <p:cNvPr id="160" name="Shape 160"/>
        <p:cNvGrpSpPr/>
        <p:nvPr/>
      </p:nvGrpSpPr>
      <p:grpSpPr>
        <a:xfrm>
          <a:off x="0" y="0"/>
          <a:ext cx="0" cy="0"/>
          <a:chOff x="0" y="0"/>
          <a:chExt cx="0" cy="0"/>
        </a:xfrm>
      </p:grpSpPr>
      <p:sp>
        <p:nvSpPr>
          <p:cNvPr id="161" name="Google Shape;161;p30"/>
          <p:cNvSpPr txBox="1"/>
          <p:nvPr>
            <p:ph type="title"/>
          </p:nvPr>
        </p:nvSpPr>
        <p:spPr>
          <a:xfrm>
            <a:off x="752400" y="604800"/>
            <a:ext cx="5357400" cy="446400"/>
          </a:xfrm>
          <a:prstGeom prst="rect">
            <a:avLst/>
          </a:prstGeom>
        </p:spPr>
        <p:txBody>
          <a:bodyPr anchorCtr="0" anchor="t" bIns="91425" lIns="91425" spcFirstLastPara="1" rIns="91425" wrap="square" tIns="1800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62" name="Google Shape;162;p30"/>
          <p:cNvSpPr txBox="1"/>
          <p:nvPr>
            <p:ph idx="1" type="body"/>
          </p:nvPr>
        </p:nvSpPr>
        <p:spPr>
          <a:xfrm>
            <a:off x="4742400" y="1695600"/>
            <a:ext cx="3571200" cy="1551600"/>
          </a:xfrm>
          <a:prstGeom prst="rect">
            <a:avLst/>
          </a:prstGeom>
        </p:spPr>
        <p:txBody>
          <a:bodyPr anchorCtr="0" anchor="t" bIns="91425" lIns="91425" spcFirstLastPara="1" rIns="91425" wrap="square" tIns="162000">
            <a:noAutofit/>
          </a:bodyPr>
          <a:lstStyle>
            <a:lvl1pPr indent="-295275" lvl="0" marL="457200" rtl="0">
              <a:spcBef>
                <a:spcPts val="1000"/>
              </a:spcBef>
              <a:spcAft>
                <a:spcPts val="0"/>
              </a:spcAft>
              <a:buSzPts val="1050"/>
              <a:buChar char="●"/>
              <a:defRPr sz="1050"/>
            </a:lvl1pPr>
            <a:lvl2pPr indent="-295275" lvl="1" marL="914400" rtl="0">
              <a:spcBef>
                <a:spcPts val="1000"/>
              </a:spcBef>
              <a:spcAft>
                <a:spcPts val="0"/>
              </a:spcAft>
              <a:buSzPts val="1050"/>
              <a:buChar char="○"/>
              <a:defRPr sz="1050"/>
            </a:lvl2pPr>
            <a:lvl3pPr indent="-295275" lvl="2" marL="1371600" rtl="0">
              <a:spcBef>
                <a:spcPts val="1000"/>
              </a:spcBef>
              <a:spcAft>
                <a:spcPts val="0"/>
              </a:spcAft>
              <a:buSzPts val="1050"/>
              <a:buChar char="■"/>
              <a:defRPr sz="1050"/>
            </a:lvl3pPr>
            <a:lvl4pPr indent="-295275" lvl="3" marL="1828800" rtl="0">
              <a:spcBef>
                <a:spcPts val="1000"/>
              </a:spcBef>
              <a:spcAft>
                <a:spcPts val="0"/>
              </a:spcAft>
              <a:buSzPts val="1050"/>
              <a:buChar char="●"/>
              <a:defRPr sz="1050"/>
            </a:lvl4pPr>
            <a:lvl5pPr indent="-295275" lvl="4" marL="2286000" rtl="0">
              <a:spcBef>
                <a:spcPts val="1000"/>
              </a:spcBef>
              <a:spcAft>
                <a:spcPts val="0"/>
              </a:spcAft>
              <a:buSzPts val="1050"/>
              <a:buChar char="○"/>
              <a:defRPr sz="1050"/>
            </a:lvl5pPr>
            <a:lvl6pPr indent="-295275" lvl="5" marL="2743200" rtl="0">
              <a:spcBef>
                <a:spcPts val="1000"/>
              </a:spcBef>
              <a:spcAft>
                <a:spcPts val="0"/>
              </a:spcAft>
              <a:buSzPts val="1050"/>
              <a:buChar char="■"/>
              <a:defRPr sz="1050"/>
            </a:lvl6pPr>
            <a:lvl7pPr indent="-295275" lvl="6" marL="3200400" rtl="0">
              <a:spcBef>
                <a:spcPts val="1000"/>
              </a:spcBef>
              <a:spcAft>
                <a:spcPts val="0"/>
              </a:spcAft>
              <a:buSzPts val="1050"/>
              <a:buChar char="●"/>
              <a:defRPr sz="1050"/>
            </a:lvl7pPr>
            <a:lvl8pPr indent="-295275" lvl="7" marL="3657600" rtl="0">
              <a:spcBef>
                <a:spcPts val="1000"/>
              </a:spcBef>
              <a:spcAft>
                <a:spcPts val="0"/>
              </a:spcAft>
              <a:buSzPts val="1050"/>
              <a:buChar char="○"/>
              <a:defRPr sz="1050"/>
            </a:lvl8pPr>
            <a:lvl9pPr indent="-295275" lvl="8" marL="4114800" rtl="0">
              <a:spcBef>
                <a:spcPts val="1000"/>
              </a:spcBef>
              <a:spcAft>
                <a:spcPts val="1000"/>
              </a:spcAft>
              <a:buSzPts val="1050"/>
              <a:buChar char="■"/>
              <a:defRPr sz="1050"/>
            </a:lvl9pPr>
          </a:lstStyle>
          <a:p/>
        </p:txBody>
      </p:sp>
      <p:pic>
        <p:nvPicPr>
          <p:cNvPr id="163" name="Google Shape;163;p30"/>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64" name="Google Shape;164;p30"/>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65" name="Google Shape;165;p30"/>
          <p:cNvPicPr preferRelativeResize="0"/>
          <p:nvPr/>
        </p:nvPicPr>
        <p:blipFill>
          <a:blip r:embed="rId3">
            <a:alphaModFix/>
          </a:blip>
          <a:stretch>
            <a:fillRect/>
          </a:stretch>
        </p:blipFill>
        <p:spPr>
          <a:xfrm>
            <a:off x="354625" y="1154300"/>
            <a:ext cx="6392542" cy="3535712"/>
          </a:xfrm>
          <a:prstGeom prst="rect">
            <a:avLst/>
          </a:prstGeom>
          <a:noFill/>
          <a:ln>
            <a:noFill/>
          </a:ln>
          <a:effectLst>
            <a:reflection blurRad="0" dir="0" dist="0" endA="0" endPos="3000" fadeDir="5400012" kx="0" rotWithShape="0" algn="bl" stA="24000" stPos="0" sy="-100000" ky="0"/>
          </a:effectLst>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5. Photographic slides">
  <p:cSld name="CAPTION_ONLY_1_2">
    <p:bg>
      <p:bgPr>
        <a:solidFill>
          <a:srgbClr val="FFFFFF"/>
        </a:solidFill>
      </p:bgPr>
    </p:bg>
    <p:spTree>
      <p:nvGrpSpPr>
        <p:cNvPr id="166" name="Shape 166"/>
        <p:cNvGrpSpPr/>
        <p:nvPr/>
      </p:nvGrpSpPr>
      <p:grpSpPr>
        <a:xfrm>
          <a:off x="0" y="0"/>
          <a:ext cx="0" cy="0"/>
          <a:chOff x="0" y="0"/>
          <a:chExt cx="0" cy="0"/>
        </a:xfrm>
      </p:grpSpPr>
      <p:sp>
        <p:nvSpPr>
          <p:cNvPr id="167" name="Google Shape;167;p31"/>
          <p:cNvSpPr txBox="1"/>
          <p:nvPr>
            <p:ph type="title"/>
          </p:nvPr>
        </p:nvSpPr>
        <p:spPr>
          <a:xfrm>
            <a:off x="198000" y="147600"/>
            <a:ext cx="8110800" cy="6588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None/>
              <a:defRPr sz="1600"/>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p:txBody>
      </p:sp>
      <p:pic>
        <p:nvPicPr>
          <p:cNvPr id="168" name="Google Shape;168;p31"/>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69" name="Google Shape;169;p31"/>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6. Blank petrol">
  <p:cSld name="CAPTION_ONLY_1_1">
    <p:bg>
      <p:bgPr>
        <a:solidFill>
          <a:schemeClr val="dk1"/>
        </a:solidFill>
      </p:bgPr>
    </p:bg>
    <p:spTree>
      <p:nvGrpSpPr>
        <p:cNvPr id="170" name="Shape 170"/>
        <p:cNvGrpSpPr/>
        <p:nvPr/>
      </p:nvGrpSpPr>
      <p:grpSpPr>
        <a:xfrm>
          <a:off x="0" y="0"/>
          <a:ext cx="0" cy="0"/>
          <a:chOff x="0" y="0"/>
          <a:chExt cx="0" cy="0"/>
        </a:xfrm>
      </p:grpSpPr>
      <p:pic>
        <p:nvPicPr>
          <p:cNvPr id="171" name="Google Shape;171;p32"/>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72" name="Google Shape;172;p32"/>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6. Blank grey">
  <p:cSld name="CAPTION_ONLY_1_1_2_1">
    <p:bg>
      <p:bgPr>
        <a:solidFill>
          <a:schemeClr val="accent1"/>
        </a:solidFill>
      </p:bgPr>
    </p:bg>
    <p:spTree>
      <p:nvGrpSpPr>
        <p:cNvPr id="173" name="Shape 173"/>
        <p:cNvGrpSpPr/>
        <p:nvPr/>
      </p:nvGrpSpPr>
      <p:grpSpPr>
        <a:xfrm>
          <a:off x="0" y="0"/>
          <a:ext cx="0" cy="0"/>
          <a:chOff x="0" y="0"/>
          <a:chExt cx="0" cy="0"/>
        </a:xfrm>
      </p:grpSpPr>
      <p:pic>
        <p:nvPicPr>
          <p:cNvPr id="174" name="Google Shape;174;p33"/>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75" name="Google Shape;175;p33"/>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6. Blank white">
  <p:cSld name="CAPTION_ONLY_1_1_2_1_1">
    <p:bg>
      <p:bgPr>
        <a:solidFill>
          <a:schemeClr val="lt1"/>
        </a:solidFill>
      </p:bgPr>
    </p:bg>
    <p:spTree>
      <p:nvGrpSpPr>
        <p:cNvPr id="176" name="Shape 176"/>
        <p:cNvGrpSpPr/>
        <p:nvPr/>
      </p:nvGrpSpPr>
      <p:grpSpPr>
        <a:xfrm>
          <a:off x="0" y="0"/>
          <a:ext cx="0" cy="0"/>
          <a:chOff x="0" y="0"/>
          <a:chExt cx="0" cy="0"/>
        </a:xfrm>
      </p:grpSpPr>
      <p:pic>
        <p:nvPicPr>
          <p:cNvPr id="177" name="Google Shape;177;p34"/>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78" name="Google Shape;178;p3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6. Blank cyan">
  <p:cSld name="CAPTION_ONLY_1_1_1">
    <p:bg>
      <p:bgPr>
        <a:solidFill>
          <a:schemeClr val="lt2"/>
        </a:solidFill>
      </p:bgPr>
    </p:bg>
    <p:spTree>
      <p:nvGrpSpPr>
        <p:cNvPr id="179" name="Shape 179"/>
        <p:cNvGrpSpPr/>
        <p:nvPr/>
      </p:nvGrpSpPr>
      <p:grpSpPr>
        <a:xfrm>
          <a:off x="0" y="0"/>
          <a:ext cx="0" cy="0"/>
          <a:chOff x="0" y="0"/>
          <a:chExt cx="0" cy="0"/>
        </a:xfrm>
      </p:grpSpPr>
      <p:sp>
        <p:nvSpPr>
          <p:cNvPr id="180" name="Google Shape;180;p35"/>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FFFFFF"/>
                </a:solidFill>
                <a:latin typeface="Open Sans"/>
                <a:ea typeface="Open Sans"/>
                <a:cs typeface="Open Sans"/>
                <a:sym typeface="Open Sans"/>
              </a:rPr>
              <a:t>© 2021 Turnitin LLC. All rights reserved.</a:t>
            </a:r>
            <a:endParaRPr sz="600">
              <a:solidFill>
                <a:srgbClr val="FFFFFF"/>
              </a:solidFill>
              <a:latin typeface="Open Sans"/>
              <a:ea typeface="Open Sans"/>
              <a:cs typeface="Open Sans"/>
              <a:sym typeface="Open Sans"/>
            </a:endParaRPr>
          </a:p>
        </p:txBody>
      </p:sp>
      <p:pic>
        <p:nvPicPr>
          <p:cNvPr id="181" name="Google Shape;181;p35"/>
          <p:cNvPicPr preferRelativeResize="0"/>
          <p:nvPr/>
        </p:nvPicPr>
        <p:blipFill>
          <a:blip r:embed="rId2">
            <a:alphaModFix/>
          </a:blip>
          <a:stretch>
            <a:fillRect/>
          </a:stretch>
        </p:blipFill>
        <p:spPr>
          <a:xfrm>
            <a:off x="7550825" y="297039"/>
            <a:ext cx="1214424" cy="363600"/>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Title &amp; Body with Template">
  <p:cSld name="TITLE_AND_BODY_1_1_1">
    <p:spTree>
      <p:nvGrpSpPr>
        <p:cNvPr id="182" name="Shape 182"/>
        <p:cNvGrpSpPr/>
        <p:nvPr/>
      </p:nvGrpSpPr>
      <p:grpSpPr>
        <a:xfrm>
          <a:off x="0" y="0"/>
          <a:ext cx="0" cy="0"/>
          <a:chOff x="0" y="0"/>
          <a:chExt cx="0" cy="0"/>
        </a:xfrm>
      </p:grpSpPr>
      <p:sp>
        <p:nvSpPr>
          <p:cNvPr id="183" name="Google Shape;183;p36"/>
          <p:cNvSpPr txBox="1"/>
          <p:nvPr>
            <p:ph type="title"/>
          </p:nvPr>
        </p:nvSpPr>
        <p:spPr>
          <a:xfrm>
            <a:off x="752400" y="604800"/>
            <a:ext cx="6292800" cy="658800"/>
          </a:xfrm>
          <a:prstGeom prst="rect">
            <a:avLst/>
          </a:prstGeom>
        </p:spPr>
        <p:txBody>
          <a:bodyPr anchorCtr="0" anchor="t" bIns="91425" lIns="91425" spcFirstLastPara="1" rIns="91425" wrap="square" tIns="91425">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p:txBody>
      </p:sp>
      <p:sp>
        <p:nvSpPr>
          <p:cNvPr id="184" name="Google Shape;184;p36"/>
          <p:cNvSpPr txBox="1"/>
          <p:nvPr>
            <p:ph idx="1" type="body"/>
          </p:nvPr>
        </p:nvSpPr>
        <p:spPr>
          <a:xfrm>
            <a:off x="752400" y="1724400"/>
            <a:ext cx="7740000" cy="2912400"/>
          </a:xfrm>
          <a:prstGeom prst="rect">
            <a:avLst/>
          </a:prstGeom>
        </p:spPr>
        <p:txBody>
          <a:bodyPr anchorCtr="0" anchor="t" bIns="91425" lIns="91425" spcFirstLastPara="1" rIns="91425" wrap="square" tIns="91425">
            <a:noAutofit/>
          </a:bodyPr>
          <a:lstStyle>
            <a:lvl1pPr indent="-323850" lvl="0" marL="457200" rtl="0">
              <a:spcBef>
                <a:spcPts val="0"/>
              </a:spcBef>
              <a:spcAft>
                <a:spcPts val="0"/>
              </a:spcAft>
              <a:buSzPts val="1500"/>
              <a:buChar char="●"/>
              <a:defRPr sz="1500"/>
            </a:lvl1pPr>
            <a:lvl2pPr indent="-323850" lvl="1" marL="914400" rtl="0">
              <a:spcBef>
                <a:spcPts val="1600"/>
              </a:spcBef>
              <a:spcAft>
                <a:spcPts val="0"/>
              </a:spcAft>
              <a:buSzPts val="1500"/>
              <a:buChar char="○"/>
              <a:defRPr sz="1500"/>
            </a:lvl2pPr>
            <a:lvl3pPr indent="-323850" lvl="2" marL="1371600" rtl="0">
              <a:spcBef>
                <a:spcPts val="1600"/>
              </a:spcBef>
              <a:spcAft>
                <a:spcPts val="0"/>
              </a:spcAft>
              <a:buSzPts val="1500"/>
              <a:buChar char="■"/>
              <a:defRPr sz="1500"/>
            </a:lvl3pPr>
            <a:lvl4pPr indent="-323850" lvl="3" marL="1828800" rtl="0">
              <a:spcBef>
                <a:spcPts val="1600"/>
              </a:spcBef>
              <a:spcAft>
                <a:spcPts val="0"/>
              </a:spcAft>
              <a:buSzPts val="1500"/>
              <a:buChar char="●"/>
              <a:defRPr sz="1500"/>
            </a:lvl4pPr>
            <a:lvl5pPr indent="-323850" lvl="4" marL="2286000" rtl="0">
              <a:spcBef>
                <a:spcPts val="1600"/>
              </a:spcBef>
              <a:spcAft>
                <a:spcPts val="0"/>
              </a:spcAft>
              <a:buSzPts val="1500"/>
              <a:buChar char="○"/>
              <a:defRPr sz="1500"/>
            </a:lvl5pPr>
            <a:lvl6pPr indent="-323850" lvl="5" marL="2743200" rtl="0">
              <a:spcBef>
                <a:spcPts val="1600"/>
              </a:spcBef>
              <a:spcAft>
                <a:spcPts val="0"/>
              </a:spcAft>
              <a:buSzPts val="1500"/>
              <a:buChar char="■"/>
              <a:defRPr sz="1500"/>
            </a:lvl6pPr>
            <a:lvl7pPr indent="-323850" lvl="6" marL="3200400" rtl="0">
              <a:spcBef>
                <a:spcPts val="1600"/>
              </a:spcBef>
              <a:spcAft>
                <a:spcPts val="0"/>
              </a:spcAft>
              <a:buSzPts val="1500"/>
              <a:buChar char="●"/>
              <a:defRPr sz="1500"/>
            </a:lvl7pPr>
            <a:lvl8pPr indent="-323850" lvl="7" marL="3657600" rtl="0">
              <a:spcBef>
                <a:spcPts val="1600"/>
              </a:spcBef>
              <a:spcAft>
                <a:spcPts val="0"/>
              </a:spcAft>
              <a:buSzPts val="1500"/>
              <a:buChar char="○"/>
              <a:defRPr sz="1500"/>
            </a:lvl8pPr>
            <a:lvl9pPr indent="-323850" lvl="8" marL="4114800" rtl="0">
              <a:spcBef>
                <a:spcPts val="1600"/>
              </a:spcBef>
              <a:spcAft>
                <a:spcPts val="1600"/>
              </a:spcAft>
              <a:buSzPts val="1500"/>
              <a:buChar char="■"/>
              <a:defRPr sz="1500"/>
            </a:lvl9pPr>
          </a:lstStyle>
          <a:p/>
        </p:txBody>
      </p:sp>
      <p:pic>
        <p:nvPicPr>
          <p:cNvPr id="185" name="Google Shape;185;p36"/>
          <p:cNvPicPr preferRelativeResize="0"/>
          <p:nvPr/>
        </p:nvPicPr>
        <p:blipFill rotWithShape="1">
          <a:blip r:embed="rId2">
            <a:alphaModFix/>
          </a:blip>
          <a:srcRect b="13413" l="13413" r="13406" t="13406"/>
          <a:stretch/>
        </p:blipFill>
        <p:spPr>
          <a:xfrm>
            <a:off x="7499650" y="187241"/>
            <a:ext cx="1319491" cy="583199"/>
          </a:xfrm>
          <a:prstGeom prst="rect">
            <a:avLst/>
          </a:prstGeom>
          <a:noFill/>
          <a:ln>
            <a:noFill/>
          </a:ln>
        </p:spPr>
      </p:pic>
      <p:sp>
        <p:nvSpPr>
          <p:cNvPr id="186" name="Google Shape;186;p36"/>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1.xml"/><Relationship Id="rId11" Type="http://schemas.openxmlformats.org/officeDocument/2006/relationships/slideLayout" Target="../slideLayouts/slideLayout22.xml"/><Relationship Id="rId22" Type="http://schemas.openxmlformats.org/officeDocument/2006/relationships/slideLayout" Target="../slideLayouts/slideLayout33.xml"/><Relationship Id="rId10" Type="http://schemas.openxmlformats.org/officeDocument/2006/relationships/slideLayout" Target="../slideLayouts/slideLayout21.xml"/><Relationship Id="rId21" Type="http://schemas.openxmlformats.org/officeDocument/2006/relationships/slideLayout" Target="../slideLayouts/slideLayout32.xml"/><Relationship Id="rId13" Type="http://schemas.openxmlformats.org/officeDocument/2006/relationships/slideLayout" Target="../slideLayouts/slideLayout24.xml"/><Relationship Id="rId24" Type="http://schemas.openxmlformats.org/officeDocument/2006/relationships/theme" Target="../theme/theme1.xml"/><Relationship Id="rId12" Type="http://schemas.openxmlformats.org/officeDocument/2006/relationships/slideLayout" Target="../slideLayouts/slideLayout23.xml"/><Relationship Id="rId23" Type="http://schemas.openxmlformats.org/officeDocument/2006/relationships/slideLayout" Target="../slideLayouts/slideLayout34.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5" Type="http://schemas.openxmlformats.org/officeDocument/2006/relationships/slideLayout" Target="../slideLayouts/slideLayout16.xml"/><Relationship Id="rId19" Type="http://schemas.openxmlformats.org/officeDocument/2006/relationships/slideLayout" Target="../slideLayouts/slideLayout30.xml"/><Relationship Id="rId6" Type="http://schemas.openxmlformats.org/officeDocument/2006/relationships/slideLayout" Target="../slideLayouts/slideLayout17.xml"/><Relationship Id="rId18" Type="http://schemas.openxmlformats.org/officeDocument/2006/relationships/slideLayout" Target="../slideLayouts/slideLayout29.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1pPr>
            <a:lvl2pPr lvl="1"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2pPr>
            <a:lvl3pPr lvl="2"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3pPr>
            <a:lvl4pPr lvl="3"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4pPr>
            <a:lvl5pPr lvl="4"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5pPr>
            <a:lvl6pPr lvl="5"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6pPr>
            <a:lvl7pPr lvl="6"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7pPr>
            <a:lvl8pPr lvl="7"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8pPr>
            <a:lvl9pPr lvl="8"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04800" lvl="0" marL="457200" rtl="0">
              <a:lnSpc>
                <a:spcPct val="115000"/>
              </a:lnSpc>
              <a:spcBef>
                <a:spcPts val="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1pPr>
            <a:lvl2pPr indent="-304800" lvl="1" marL="9144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2pPr>
            <a:lvl3pPr indent="-304800" lvl="2" marL="13716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3pPr>
            <a:lvl4pPr indent="-304800" lvl="3" marL="1828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4pPr>
            <a:lvl5pPr indent="-304800" lvl="4" marL="22860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5pPr>
            <a:lvl6pPr indent="-304800" lvl="5" marL="27432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6pPr>
            <a:lvl7pPr indent="-304800" lvl="6" marL="32004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7pPr>
            <a:lvl8pPr indent="-304800" lvl="7" marL="36576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8pPr>
            <a:lvl9pPr indent="-304800" lvl="8" marL="4114800" rtl="0">
              <a:lnSpc>
                <a:spcPct val="115000"/>
              </a:lnSpc>
              <a:spcBef>
                <a:spcPts val="1600"/>
              </a:spcBef>
              <a:spcAft>
                <a:spcPts val="1600"/>
              </a:spcAft>
              <a:buClr>
                <a:schemeClr val="dk2"/>
              </a:buClr>
              <a:buSzPts val="1200"/>
              <a:buFont typeface="Open Sans"/>
              <a:buChar char="■"/>
              <a:defRPr sz="1200">
                <a:solidFill>
                  <a:schemeClr val="dk2"/>
                </a:solidFill>
                <a:latin typeface="Open Sans"/>
                <a:ea typeface="Open Sans"/>
                <a:cs typeface="Open Sans"/>
                <a:sym typeface="Open Sans"/>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image" Target="../media/image11.png"/><Relationship Id="rId8"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3.png"/><Relationship Id="rId4" Type="http://schemas.openxmlformats.org/officeDocument/2006/relationships/image" Target="../media/image20.png"/><Relationship Id="rId5" Type="http://schemas.openxmlformats.org/officeDocument/2006/relationships/slide" Target="/ppt/slid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3.png"/><Relationship Id="rId4" Type="http://schemas.openxmlformats.org/officeDocument/2006/relationships/image" Target="../media/image21.png"/><Relationship Id="rId5" Type="http://schemas.openxmlformats.org/officeDocument/2006/relationships/slide" Target="/ppt/slid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3.png"/><Relationship Id="rId4" Type="http://schemas.openxmlformats.org/officeDocument/2006/relationships/image" Target="../media/image26.png"/><Relationship Id="rId5" Type="http://schemas.openxmlformats.org/officeDocument/2006/relationships/slide" Target="/ppt/slid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3.png"/><Relationship Id="rId4" Type="http://schemas.openxmlformats.org/officeDocument/2006/relationships/image" Target="../media/image24.png"/><Relationship Id="rId5" Type="http://schemas.openxmlformats.org/officeDocument/2006/relationships/slide" Target="/ppt/slid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3.png"/><Relationship Id="rId4" Type="http://schemas.openxmlformats.org/officeDocument/2006/relationships/image" Target="../media/image23.png"/><Relationship Id="rId5" Type="http://schemas.openxmlformats.org/officeDocument/2006/relationships/slide" Target="/ppt/slid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3.png"/><Relationship Id="rId4" Type="http://schemas.openxmlformats.org/officeDocument/2006/relationships/image" Target="../media/image25.png"/><Relationship Id="rId5" Type="http://schemas.openxmlformats.org/officeDocument/2006/relationships/slide" Target="/ppt/slid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3.png"/><Relationship Id="rId4" Type="http://schemas.openxmlformats.org/officeDocument/2006/relationships/image" Target="../media/image1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3.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3.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0.xml"/><Relationship Id="rId12" Type="http://schemas.openxmlformats.org/officeDocument/2006/relationships/slide" Target="/ppt/slides/slide13.xml"/><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6.xml"/><Relationship Id="rId4" Type="http://schemas.openxmlformats.org/officeDocument/2006/relationships/slide" Target="/ppt/slides/slide8.xml"/><Relationship Id="rId9" Type="http://schemas.openxmlformats.org/officeDocument/2006/relationships/slide" Target="/ppt/slides/slide7.xml"/><Relationship Id="rId5" Type="http://schemas.openxmlformats.org/officeDocument/2006/relationships/slide" Target="/ppt/slides/slide10.xml"/><Relationship Id="rId6" Type="http://schemas.openxmlformats.org/officeDocument/2006/relationships/slide" Target="/ppt/slides/slide12.xml"/><Relationship Id="rId7" Type="http://schemas.openxmlformats.org/officeDocument/2006/relationships/slide" Target="/ppt/slides/slide14.xml"/><Relationship Id="rId8"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2.png"/><Relationship Id="rId4" Type="http://schemas.openxmlformats.org/officeDocument/2006/relationships/image" Target="../media/image13.png"/><Relationship Id="rId5" Type="http://schemas.openxmlformats.org/officeDocument/2006/relationships/slide" Target="/ppt/slid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3.png"/><Relationship Id="rId4" Type="http://schemas.openxmlformats.org/officeDocument/2006/relationships/image" Target="../media/image19.png"/><Relationship Id="rId5" Type="http://schemas.openxmlformats.org/officeDocument/2006/relationships/slide" Target="/ppt/slid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3.png"/><Relationship Id="rId4" Type="http://schemas.openxmlformats.org/officeDocument/2006/relationships/image" Target="../media/image18.png"/><Relationship Id="rId5" Type="http://schemas.openxmlformats.org/officeDocument/2006/relationships/slide" Target="/ppt/slid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17.png"/><Relationship Id="rId5" Type="http://schemas.openxmlformats.org/officeDocument/2006/relationships/slide" Target="/ppt/slid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0" name="Shape 190"/>
        <p:cNvGrpSpPr/>
        <p:nvPr/>
      </p:nvGrpSpPr>
      <p:grpSpPr>
        <a:xfrm>
          <a:off x="0" y="0"/>
          <a:ext cx="0" cy="0"/>
          <a:chOff x="0" y="0"/>
          <a:chExt cx="0" cy="0"/>
        </a:xfrm>
      </p:grpSpPr>
      <p:sp>
        <p:nvSpPr>
          <p:cNvPr id="191" name="Google Shape;191;p37"/>
          <p:cNvSpPr txBox="1"/>
          <p:nvPr/>
        </p:nvSpPr>
        <p:spPr>
          <a:xfrm>
            <a:off x="774700" y="1573300"/>
            <a:ext cx="5150700" cy="494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600">
                <a:solidFill>
                  <a:srgbClr val="003C46"/>
                </a:solidFill>
                <a:latin typeface="Open Sans"/>
                <a:ea typeface="Open Sans"/>
                <a:cs typeface="Open Sans"/>
                <a:sym typeface="Open Sans"/>
              </a:rPr>
              <a:t>Exploring and understanding academic integrity</a:t>
            </a:r>
            <a:endParaRPr sz="1600">
              <a:solidFill>
                <a:srgbClr val="003C46"/>
              </a:solidFill>
              <a:latin typeface="Open Sans"/>
              <a:ea typeface="Open Sans"/>
              <a:cs typeface="Open Sans"/>
              <a:sym typeface="Open Sans"/>
            </a:endParaRPr>
          </a:p>
        </p:txBody>
      </p:sp>
      <p:pic>
        <p:nvPicPr>
          <p:cNvPr id="192" name="Google Shape;192;p37"/>
          <p:cNvPicPr preferRelativeResize="0"/>
          <p:nvPr/>
        </p:nvPicPr>
        <p:blipFill>
          <a:blip r:embed="rId3">
            <a:alphaModFix/>
          </a:blip>
          <a:stretch>
            <a:fillRect/>
          </a:stretch>
        </p:blipFill>
        <p:spPr>
          <a:xfrm>
            <a:off x="7550991" y="296587"/>
            <a:ext cx="1216799" cy="364515"/>
          </a:xfrm>
          <a:prstGeom prst="rect">
            <a:avLst/>
          </a:prstGeom>
          <a:noFill/>
          <a:ln>
            <a:noFill/>
          </a:ln>
        </p:spPr>
      </p:pic>
      <p:pic>
        <p:nvPicPr>
          <p:cNvPr id="193" name="Google Shape;193;p37"/>
          <p:cNvPicPr preferRelativeResize="0"/>
          <p:nvPr/>
        </p:nvPicPr>
        <p:blipFill>
          <a:blip r:embed="rId4">
            <a:alphaModFix/>
          </a:blip>
          <a:stretch>
            <a:fillRect/>
          </a:stretch>
        </p:blipFill>
        <p:spPr>
          <a:xfrm>
            <a:off x="7550991" y="296587"/>
            <a:ext cx="1216799" cy="364515"/>
          </a:xfrm>
          <a:prstGeom prst="rect">
            <a:avLst/>
          </a:prstGeom>
          <a:noFill/>
          <a:ln>
            <a:noFill/>
          </a:ln>
        </p:spPr>
      </p:pic>
      <p:pic>
        <p:nvPicPr>
          <p:cNvPr id="194" name="Google Shape;194;p37"/>
          <p:cNvPicPr preferRelativeResize="0"/>
          <p:nvPr/>
        </p:nvPicPr>
        <p:blipFill rotWithShape="1">
          <a:blip r:embed="rId5">
            <a:alphaModFix/>
          </a:blip>
          <a:srcRect b="13413" l="13413" r="13406" t="13406"/>
          <a:stretch/>
        </p:blipFill>
        <p:spPr>
          <a:xfrm>
            <a:off x="7499650" y="187241"/>
            <a:ext cx="1319491" cy="583199"/>
          </a:xfrm>
          <a:prstGeom prst="rect">
            <a:avLst/>
          </a:prstGeom>
          <a:noFill/>
          <a:ln>
            <a:noFill/>
          </a:ln>
        </p:spPr>
      </p:pic>
      <p:sp>
        <p:nvSpPr>
          <p:cNvPr id="195" name="Google Shape;195;p37"/>
          <p:cNvSpPr txBox="1"/>
          <p:nvPr/>
        </p:nvSpPr>
        <p:spPr>
          <a:xfrm>
            <a:off x="763200" y="923450"/>
            <a:ext cx="4546800" cy="1144200"/>
          </a:xfrm>
          <a:prstGeom prst="rect">
            <a:avLst/>
          </a:prstGeom>
          <a:noFill/>
          <a:ln>
            <a:noFill/>
          </a:ln>
        </p:spPr>
        <p:txBody>
          <a:bodyPr anchorCtr="0" anchor="t" bIns="91425" lIns="91425" spcFirstLastPara="1" rIns="91425" wrap="square" tIns="91425">
            <a:noAutofit/>
          </a:bodyPr>
          <a:lstStyle/>
          <a:p>
            <a:pPr indent="0" lvl="0" marL="0" rtl="0" algn="l">
              <a:lnSpc>
                <a:spcPct val="85000"/>
              </a:lnSpc>
              <a:spcBef>
                <a:spcPts val="0"/>
              </a:spcBef>
              <a:spcAft>
                <a:spcPts val="0"/>
              </a:spcAft>
              <a:buNone/>
            </a:pPr>
            <a:r>
              <a:rPr lang="en" sz="4500">
                <a:solidFill>
                  <a:srgbClr val="003C46"/>
                </a:solidFill>
                <a:latin typeface="Lexend Deca"/>
                <a:ea typeface="Lexend Deca"/>
                <a:cs typeface="Lexend Deca"/>
                <a:sym typeface="Lexend Deca"/>
              </a:rPr>
              <a:t>Plagiarism</a:t>
            </a:r>
            <a:endParaRPr sz="4500">
              <a:solidFill>
                <a:srgbClr val="003C46"/>
              </a:solidFill>
              <a:latin typeface="Lexend Deca"/>
              <a:ea typeface="Lexend Deca"/>
              <a:cs typeface="Lexend Deca"/>
              <a:sym typeface="Lexend Deca"/>
            </a:endParaRPr>
          </a:p>
        </p:txBody>
      </p:sp>
      <p:grpSp>
        <p:nvGrpSpPr>
          <p:cNvPr id="196" name="Google Shape;196;p37"/>
          <p:cNvGrpSpPr/>
          <p:nvPr/>
        </p:nvGrpSpPr>
        <p:grpSpPr>
          <a:xfrm>
            <a:off x="0" y="2291700"/>
            <a:ext cx="9144000" cy="2851800"/>
            <a:chOff x="0" y="2291700"/>
            <a:chExt cx="9144000" cy="2851800"/>
          </a:xfrm>
        </p:grpSpPr>
        <p:sp>
          <p:nvSpPr>
            <p:cNvPr id="197" name="Google Shape;197;p37"/>
            <p:cNvSpPr txBox="1"/>
            <p:nvPr/>
          </p:nvSpPr>
          <p:spPr>
            <a:xfrm>
              <a:off x="178037" y="4786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sp>
          <p:nvSpPr>
            <p:cNvPr id="198" name="Google Shape;198;p37"/>
            <p:cNvSpPr/>
            <p:nvPr/>
          </p:nvSpPr>
          <p:spPr>
            <a:xfrm>
              <a:off x="0" y="2291700"/>
              <a:ext cx="9144000" cy="2851800"/>
            </a:xfrm>
            <a:prstGeom prst="rect">
              <a:avLst/>
            </a:prstGeom>
            <a:solidFill>
              <a:srgbClr val="D3E8D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37"/>
            <p:cNvPicPr preferRelativeResize="0"/>
            <p:nvPr/>
          </p:nvPicPr>
          <p:blipFill>
            <a:blip r:embed="rId6">
              <a:alphaModFix/>
            </a:blip>
            <a:stretch>
              <a:fillRect/>
            </a:stretch>
          </p:blipFill>
          <p:spPr>
            <a:xfrm>
              <a:off x="1238973" y="2552776"/>
              <a:ext cx="1774423" cy="1923550"/>
            </a:xfrm>
            <a:prstGeom prst="rect">
              <a:avLst/>
            </a:prstGeom>
            <a:noFill/>
            <a:ln>
              <a:noFill/>
            </a:ln>
          </p:spPr>
        </p:pic>
        <p:pic>
          <p:nvPicPr>
            <p:cNvPr id="200" name="Google Shape;200;p37"/>
            <p:cNvPicPr preferRelativeResize="0"/>
            <p:nvPr/>
          </p:nvPicPr>
          <p:blipFill rotWithShape="1">
            <a:blip r:embed="rId7">
              <a:alphaModFix/>
            </a:blip>
            <a:srcRect b="25373" l="0" r="0" t="0"/>
            <a:stretch/>
          </p:blipFill>
          <p:spPr>
            <a:xfrm>
              <a:off x="6683275" y="4024475"/>
              <a:ext cx="1383225" cy="1119014"/>
            </a:xfrm>
            <a:prstGeom prst="rect">
              <a:avLst/>
            </a:prstGeom>
            <a:noFill/>
            <a:ln>
              <a:noFill/>
            </a:ln>
          </p:spPr>
        </p:pic>
        <p:sp>
          <p:nvSpPr>
            <p:cNvPr id="201" name="Google Shape;201;p37"/>
            <p:cNvSpPr txBox="1"/>
            <p:nvPr/>
          </p:nvSpPr>
          <p:spPr>
            <a:xfrm>
              <a:off x="762771" y="2766836"/>
              <a:ext cx="918000" cy="607800"/>
            </a:xfrm>
            <a:prstGeom prst="rect">
              <a:avLst/>
            </a:prstGeom>
            <a:noFill/>
            <a:ln>
              <a:noFill/>
            </a:ln>
          </p:spPr>
          <p:txBody>
            <a:bodyPr anchorCtr="0" anchor="t" bIns="91425" lIns="91425" spcFirstLastPara="1" rIns="91425" wrap="square" tIns="91425">
              <a:noAutofit/>
            </a:bodyPr>
            <a:lstStyle/>
            <a:p>
              <a:pPr indent="0" lvl="0" marL="0" rtl="0" algn="l">
                <a:lnSpc>
                  <a:spcPct val="70000"/>
                </a:lnSpc>
                <a:spcBef>
                  <a:spcPts val="0"/>
                </a:spcBef>
                <a:spcAft>
                  <a:spcPts val="0"/>
                </a:spcAft>
                <a:buNone/>
              </a:pPr>
              <a:r>
                <a:rPr lang="en" sz="7100">
                  <a:solidFill>
                    <a:srgbClr val="FFFFFF"/>
                  </a:solidFill>
                  <a:latin typeface="Lexend Deca"/>
                  <a:ea typeface="Lexend Deca"/>
                  <a:cs typeface="Lexend Deca"/>
                  <a:sym typeface="Lexend Deca"/>
                </a:rPr>
                <a:t>“</a:t>
              </a:r>
              <a:endParaRPr sz="7100">
                <a:solidFill>
                  <a:srgbClr val="FFFFFF"/>
                </a:solidFill>
                <a:latin typeface="Lexend Deca"/>
                <a:ea typeface="Lexend Deca"/>
                <a:cs typeface="Lexend Deca"/>
                <a:sym typeface="Lexend Deca"/>
              </a:endParaRPr>
            </a:p>
          </p:txBody>
        </p:sp>
        <p:sp>
          <p:nvSpPr>
            <p:cNvPr id="202" name="Google Shape;202;p37"/>
            <p:cNvSpPr txBox="1"/>
            <p:nvPr/>
          </p:nvSpPr>
          <p:spPr>
            <a:xfrm>
              <a:off x="5526925" y="2445923"/>
              <a:ext cx="644400" cy="583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3900">
                  <a:solidFill>
                    <a:srgbClr val="003C46"/>
                  </a:solidFill>
                  <a:latin typeface="Lexend Deca"/>
                  <a:ea typeface="Lexend Deca"/>
                  <a:cs typeface="Lexend Deca"/>
                  <a:sym typeface="Lexend Deca"/>
                </a:rPr>
                <a:t>=</a:t>
              </a:r>
              <a:endParaRPr sz="3900">
                <a:solidFill>
                  <a:srgbClr val="003C46"/>
                </a:solidFill>
                <a:latin typeface="Lexend Deca"/>
                <a:ea typeface="Lexend Deca"/>
                <a:cs typeface="Lexend Deca"/>
                <a:sym typeface="Lexend Deca"/>
              </a:endParaRPr>
            </a:p>
          </p:txBody>
        </p:sp>
        <p:sp>
          <p:nvSpPr>
            <p:cNvPr id="203" name="Google Shape;203;p37"/>
            <p:cNvSpPr txBox="1"/>
            <p:nvPr/>
          </p:nvSpPr>
          <p:spPr>
            <a:xfrm>
              <a:off x="6001600" y="2433625"/>
              <a:ext cx="2646300" cy="607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500">
                  <a:solidFill>
                    <a:srgbClr val="FFFFFF"/>
                  </a:solidFill>
                  <a:latin typeface="Lexend Deca"/>
                  <a:ea typeface="Lexend Deca"/>
                  <a:cs typeface="Lexend Deca"/>
                  <a:sym typeface="Lexend Deca"/>
                </a:rPr>
                <a:t>true   </a:t>
              </a:r>
              <a:endParaRPr sz="2500">
                <a:solidFill>
                  <a:srgbClr val="FFFFFF"/>
                </a:solidFill>
                <a:latin typeface="Lexend Deca"/>
                <a:ea typeface="Lexend Deca"/>
                <a:cs typeface="Lexend Deca"/>
                <a:sym typeface="Lexend Deca"/>
              </a:endParaRPr>
            </a:p>
            <a:p>
              <a:pPr indent="0" lvl="0" marL="0" rtl="0" algn="l">
                <a:lnSpc>
                  <a:spcPct val="100000"/>
                </a:lnSpc>
                <a:spcBef>
                  <a:spcPts val="0"/>
                </a:spcBef>
                <a:spcAft>
                  <a:spcPts val="0"/>
                </a:spcAft>
                <a:buNone/>
              </a:pPr>
              <a:r>
                <a:rPr lang="en" sz="2500">
                  <a:solidFill>
                    <a:srgbClr val="FFFFFF"/>
                  </a:solidFill>
                  <a:latin typeface="Lexend Deca"/>
                  <a:ea typeface="Lexend Deca"/>
                  <a:cs typeface="Lexend Deca"/>
                  <a:sym typeface="Lexend Deca"/>
                </a:rPr>
                <a:t>honest </a:t>
              </a:r>
              <a:endParaRPr sz="2500">
                <a:solidFill>
                  <a:srgbClr val="FFFFFF"/>
                </a:solidFill>
                <a:latin typeface="Lexend Deca"/>
                <a:ea typeface="Lexend Deca"/>
                <a:cs typeface="Lexend Deca"/>
                <a:sym typeface="Lexend Deca"/>
              </a:endParaRPr>
            </a:p>
          </p:txBody>
        </p:sp>
        <p:sp>
          <p:nvSpPr>
            <p:cNvPr id="204" name="Google Shape;204;p37"/>
            <p:cNvSpPr txBox="1"/>
            <p:nvPr/>
          </p:nvSpPr>
          <p:spPr>
            <a:xfrm>
              <a:off x="8167975" y="4280075"/>
              <a:ext cx="644400" cy="607800"/>
            </a:xfrm>
            <a:prstGeom prst="rect">
              <a:avLst/>
            </a:prstGeom>
            <a:noFill/>
            <a:ln>
              <a:noFill/>
            </a:ln>
          </p:spPr>
          <p:txBody>
            <a:bodyPr anchorCtr="0" anchor="t" bIns="91425" lIns="91425" spcFirstLastPara="1" rIns="91425" wrap="square" tIns="91425">
              <a:noAutofit/>
            </a:bodyPr>
            <a:lstStyle/>
            <a:p>
              <a:pPr indent="0" lvl="0" marL="0" rtl="0" algn="l">
                <a:lnSpc>
                  <a:spcPct val="70000"/>
                </a:lnSpc>
                <a:spcBef>
                  <a:spcPts val="0"/>
                </a:spcBef>
                <a:spcAft>
                  <a:spcPts val="0"/>
                </a:spcAft>
                <a:buNone/>
              </a:pPr>
              <a:r>
                <a:rPr lang="en" sz="7100">
                  <a:solidFill>
                    <a:srgbClr val="FFFFFF"/>
                  </a:solidFill>
                  <a:latin typeface="Lexend Deca"/>
                  <a:ea typeface="Lexend Deca"/>
                  <a:cs typeface="Lexend Deca"/>
                  <a:sym typeface="Lexend Deca"/>
                </a:rPr>
                <a:t>”</a:t>
              </a:r>
              <a:endParaRPr sz="7100">
                <a:solidFill>
                  <a:srgbClr val="FFFFFF"/>
                </a:solidFill>
                <a:latin typeface="Lexend Deca"/>
                <a:ea typeface="Lexend Deca"/>
                <a:cs typeface="Lexend Deca"/>
                <a:sym typeface="Lexend Deca"/>
              </a:endParaRPr>
            </a:p>
          </p:txBody>
        </p:sp>
        <p:pic>
          <p:nvPicPr>
            <p:cNvPr id="205" name="Google Shape;205;p37"/>
            <p:cNvPicPr preferRelativeResize="0"/>
            <p:nvPr/>
          </p:nvPicPr>
          <p:blipFill>
            <a:blip r:embed="rId8">
              <a:alphaModFix amt="86000"/>
            </a:blip>
            <a:stretch>
              <a:fillRect/>
            </a:stretch>
          </p:blipFill>
          <p:spPr>
            <a:xfrm>
              <a:off x="2128600" y="3181403"/>
              <a:ext cx="5591549" cy="1621272"/>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EFE9"/>
        </a:solidFill>
      </p:bgPr>
    </p:bg>
    <p:spTree>
      <p:nvGrpSpPr>
        <p:cNvPr id="317" name="Shape 317"/>
        <p:cNvGrpSpPr/>
        <p:nvPr/>
      </p:nvGrpSpPr>
      <p:grpSpPr>
        <a:xfrm>
          <a:off x="0" y="0"/>
          <a:ext cx="0" cy="0"/>
          <a:chOff x="0" y="0"/>
          <a:chExt cx="0" cy="0"/>
        </a:xfrm>
      </p:grpSpPr>
      <p:pic>
        <p:nvPicPr>
          <p:cNvPr id="318" name="Google Shape;318;p46"/>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19" name="Google Shape;319;p46"/>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20" name="Google Shape;320;p46"/>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#5 Recycle</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21" name="Google Shape;321;p46"/>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Borrows generously from the writer’s previous work</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without citation</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22" name="Google Shape;322;p46"/>
          <p:cNvSpPr/>
          <p:nvPr/>
        </p:nvSpPr>
        <p:spPr>
          <a:xfrm rot="10800000">
            <a:off x="705850" y="2073800"/>
            <a:ext cx="3673800" cy="2201100"/>
          </a:xfrm>
          <a:prstGeom prst="round2SameRect">
            <a:avLst>
              <a:gd fmla="val 3503" name="adj1"/>
              <a:gd fmla="val 0" name="adj2"/>
            </a:avLst>
          </a:prstGeom>
          <a:solidFill>
            <a:srgbClr val="FCFC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46"/>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46"/>
          <p:cNvSpPr/>
          <p:nvPr/>
        </p:nvSpPr>
        <p:spPr>
          <a:xfrm>
            <a:off x="4748475" y="1779876"/>
            <a:ext cx="3673800" cy="304800"/>
          </a:xfrm>
          <a:prstGeom prst="round2SameRect">
            <a:avLst>
              <a:gd fmla="val 16667" name="adj1"/>
              <a:gd fmla="val 0" name="adj2"/>
            </a:avLst>
          </a:prstGeom>
          <a:solidFill>
            <a:srgbClr val="2AA35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46"/>
          <p:cNvSpPr/>
          <p:nvPr/>
        </p:nvSpPr>
        <p:spPr>
          <a:xfrm rot="10800000">
            <a:off x="4748475" y="2085500"/>
            <a:ext cx="3673800" cy="2180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46"/>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chemeClr val="lt1"/>
                </a:solidFill>
                <a:latin typeface="Lexend Deca"/>
                <a:ea typeface="Lexend Deca"/>
                <a:cs typeface="Lexend Deca"/>
                <a:sym typeface="Lexend Deca"/>
              </a:rPr>
              <a:t>Student work</a:t>
            </a:r>
            <a:endParaRPr>
              <a:solidFill>
                <a:schemeClr val="lt1"/>
              </a:solidFill>
              <a:latin typeface="Lexend Deca"/>
              <a:ea typeface="Lexend Deca"/>
              <a:cs typeface="Lexend Deca"/>
              <a:sym typeface="Lexend Deca"/>
            </a:endParaRPr>
          </a:p>
        </p:txBody>
      </p:sp>
      <p:sp>
        <p:nvSpPr>
          <p:cNvPr id="327" name="Google Shape;327;p46"/>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328" name="Google Shape;328;p46"/>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666666"/>
                </a:solidFill>
                <a:latin typeface="Open Sans"/>
                <a:ea typeface="Open Sans"/>
                <a:cs typeface="Open Sans"/>
                <a:sym typeface="Open Sans"/>
              </a:rPr>
              <a:t>A Natural Setting: A History of Exploration and Settlement in Yosemite Valley</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666666"/>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329" name="Google Shape;329;p46"/>
          <p:cNvSpPr txBox="1"/>
          <p:nvPr/>
        </p:nvSpPr>
        <p:spPr>
          <a:xfrm>
            <a:off x="4866525" y="2213800"/>
            <a:ext cx="3437700" cy="20922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Ecology 201</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An Unnatural Expectation: The Impact of Exploration and Settlement in 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From </a:t>
            </a:r>
            <a:r>
              <a:rPr lang="en" sz="800">
                <a:solidFill>
                  <a:srgbClr val="575757"/>
                </a:solidFill>
                <a:highlight>
                  <a:srgbClr val="F4CCCC"/>
                </a:highlight>
                <a:latin typeface="Open Sans"/>
                <a:ea typeface="Open Sans"/>
                <a:cs typeface="Open Sans"/>
                <a:sym typeface="Open Sans"/>
              </a:rPr>
              <a:t>its first discovery by</a:t>
            </a:r>
            <a:r>
              <a:rPr lang="en" sz="800">
                <a:solidFill>
                  <a:srgbClr val="575757"/>
                </a:solidFill>
                <a:latin typeface="Open Sans"/>
                <a:ea typeface="Open Sans"/>
                <a:cs typeface="Open Sans"/>
                <a:sym typeface="Open Sans"/>
              </a:rPr>
              <a:t> the Ahwahnechee </a:t>
            </a:r>
            <a:r>
              <a:rPr lang="en" sz="800">
                <a:solidFill>
                  <a:srgbClr val="575757"/>
                </a:solidFill>
                <a:highlight>
                  <a:srgbClr val="F4CCCC"/>
                </a:highlight>
                <a:latin typeface="Open Sans"/>
                <a:ea typeface="Open Sans"/>
                <a:cs typeface="Open Sans"/>
                <a:sym typeface="Open Sans"/>
              </a:rPr>
              <a:t>in the mid-nineteenth century Yosemite Valley has held a</a:t>
            </a:r>
            <a:r>
              <a:rPr lang="en" sz="800">
                <a:solidFill>
                  <a:srgbClr val="575757"/>
                </a:solidFill>
                <a:latin typeface="Open Sans"/>
                <a:ea typeface="Open Sans"/>
                <a:cs typeface="Open Sans"/>
                <a:sym typeface="Open Sans"/>
              </a:rPr>
              <a:t> unique, </a:t>
            </a:r>
            <a:r>
              <a:rPr lang="en" sz="800">
                <a:solidFill>
                  <a:srgbClr val="575757"/>
                </a:solidFill>
                <a:highlight>
                  <a:srgbClr val="F4CCCC"/>
                </a:highlight>
                <a:latin typeface="Open Sans"/>
                <a:ea typeface="Open Sans"/>
                <a:cs typeface="Open Sans"/>
                <a:sym typeface="Open Sans"/>
              </a:rPr>
              <a:t>even religious, hold </a:t>
            </a:r>
            <a:br>
              <a:rPr lang="en" sz="800">
                <a:solidFill>
                  <a:srgbClr val="575757"/>
                </a:solidFill>
                <a:highlight>
                  <a:srgbClr val="F4CCCC"/>
                </a:highlight>
                <a:latin typeface="Open Sans"/>
                <a:ea typeface="Open Sans"/>
                <a:cs typeface="Open Sans"/>
                <a:sym typeface="Open Sans"/>
              </a:rPr>
            </a:br>
            <a:r>
              <a:rPr lang="en" sz="800">
                <a:solidFill>
                  <a:srgbClr val="575757"/>
                </a:solidFill>
                <a:highlight>
                  <a:srgbClr val="F4CCCC"/>
                </a:highlight>
                <a:latin typeface="Open Sans"/>
                <a:ea typeface="Open Sans"/>
                <a:cs typeface="Open Sans"/>
                <a:sym typeface="Open Sans"/>
              </a:rPr>
              <a:t>on the American conscience because its beauty makes it an incomparable valley and one of the grandest of all special temples </a:t>
            </a:r>
            <a:br>
              <a:rPr lang="en" sz="800">
                <a:solidFill>
                  <a:srgbClr val="575757"/>
                </a:solidFill>
                <a:highlight>
                  <a:srgbClr val="F4CCCC"/>
                </a:highlight>
                <a:latin typeface="Open Sans"/>
                <a:ea typeface="Open Sans"/>
                <a:cs typeface="Open Sans"/>
                <a:sym typeface="Open Sans"/>
              </a:rPr>
            </a:br>
            <a:r>
              <a:rPr lang="en" sz="800">
                <a:solidFill>
                  <a:srgbClr val="575757"/>
                </a:solidFill>
                <a:highlight>
                  <a:srgbClr val="F4CCCC"/>
                </a:highlight>
                <a:latin typeface="Open Sans"/>
                <a:ea typeface="Open Sans"/>
                <a:cs typeface="Open Sans"/>
                <a:sym typeface="Open Sans"/>
              </a:rPr>
              <a:t>of Nature. While Yosemite holds a special grip on the western mind, perceptions about the Valley have evolved over time</a:t>
            </a:r>
            <a:r>
              <a:rPr lang="en" sz="800">
                <a:solidFill>
                  <a:srgbClr val="575757"/>
                </a:solidFill>
                <a:latin typeface="Open Sans"/>
                <a:ea typeface="Open Sans"/>
                <a:cs typeface="Open Sans"/>
                <a:sym typeface="Open Sans"/>
              </a:rPr>
              <a:t> reflecting </a:t>
            </a:r>
            <a:r>
              <a:rPr lang="en" sz="800">
                <a:solidFill>
                  <a:srgbClr val="575757"/>
                </a:solidFill>
                <a:highlight>
                  <a:srgbClr val="F4CCCC"/>
                </a:highlight>
                <a:latin typeface="Open Sans"/>
                <a:ea typeface="Open Sans"/>
                <a:cs typeface="Open Sans"/>
                <a:sym typeface="Open Sans"/>
              </a:rPr>
              <a:t>changing politics,</a:t>
            </a:r>
            <a:r>
              <a:rPr lang="en" sz="800">
                <a:solidFill>
                  <a:srgbClr val="575757"/>
                </a:solidFill>
                <a:latin typeface="Open Sans"/>
                <a:ea typeface="Open Sans"/>
                <a:cs typeface="Open Sans"/>
                <a:sym typeface="Open Sans"/>
              </a:rPr>
              <a:t> human </a:t>
            </a:r>
            <a:r>
              <a:rPr lang="en" sz="800">
                <a:solidFill>
                  <a:srgbClr val="575757"/>
                </a:solidFill>
                <a:highlight>
                  <a:srgbClr val="F4CCCC"/>
                </a:highlight>
                <a:latin typeface="Open Sans"/>
                <a:ea typeface="Open Sans"/>
                <a:cs typeface="Open Sans"/>
                <a:sym typeface="Open Sans"/>
              </a:rPr>
              <a:t>migration patterns and</a:t>
            </a:r>
            <a:r>
              <a:rPr lang="en" sz="800">
                <a:solidFill>
                  <a:srgbClr val="575757"/>
                </a:solidFill>
                <a:latin typeface="Open Sans"/>
                <a:ea typeface="Open Sans"/>
                <a:cs typeface="Open Sans"/>
                <a:sym typeface="Open Sans"/>
              </a:rPr>
              <a:t> the rise of </a:t>
            </a:r>
            <a:r>
              <a:rPr lang="en" sz="800">
                <a:solidFill>
                  <a:srgbClr val="575757"/>
                </a:solidFill>
                <a:highlight>
                  <a:srgbClr val="F4CCCC"/>
                </a:highlight>
                <a:latin typeface="Open Sans"/>
                <a:ea typeface="Open Sans"/>
                <a:cs typeface="Open Sans"/>
                <a:sym typeface="Open Sans"/>
              </a:rPr>
              <a:t>environmental concerns as man has become more attuned to his relationship and impact on nature.</a:t>
            </a:r>
            <a:endParaRPr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p:txBody>
      </p:sp>
      <p:pic>
        <p:nvPicPr>
          <p:cNvPr id="330" name="Google Shape;330;p46"/>
          <p:cNvPicPr preferRelativeResize="0"/>
          <p:nvPr/>
        </p:nvPicPr>
        <p:blipFill rotWithShape="1">
          <a:blip r:embed="rId4">
            <a:alphaModFix/>
          </a:blip>
          <a:srcRect b="67181" l="0" r="78385" t="0"/>
          <a:stretch/>
        </p:blipFill>
        <p:spPr>
          <a:xfrm>
            <a:off x="0" y="0"/>
            <a:ext cx="1976402" cy="1688026"/>
          </a:xfrm>
          <a:prstGeom prst="rect">
            <a:avLst/>
          </a:prstGeom>
          <a:noFill/>
          <a:ln>
            <a:noFill/>
          </a:ln>
        </p:spPr>
      </p:pic>
      <p:sp>
        <p:nvSpPr>
          <p:cNvPr id="331" name="Google Shape;331;p46">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pic>
        <p:nvPicPr>
          <p:cNvPr id="336" name="Google Shape;336;p47"/>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37" name="Google Shape;337;p47"/>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38" name="Google Shape;338;p47"/>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#6 Hybrid</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39" name="Google Shape;339;p47"/>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Combines perfectly cited sources with copied passages</a:t>
            </a:r>
            <a:br>
              <a:rPr lang="en" sz="1300">
                <a:solidFill>
                  <a:srgbClr val="575757"/>
                </a:solidFill>
                <a:latin typeface="Open Sans"/>
                <a:ea typeface="Open Sans"/>
                <a:cs typeface="Open Sans"/>
                <a:sym typeface="Open Sans"/>
              </a:rPr>
            </a:br>
            <a:r>
              <a:rPr lang="en" sz="1300">
                <a:solidFill>
                  <a:srgbClr val="575757"/>
                </a:solidFill>
                <a:latin typeface="Open Sans"/>
                <a:ea typeface="Open Sans"/>
                <a:cs typeface="Open Sans"/>
                <a:sym typeface="Open Sans"/>
              </a:rPr>
              <a:t>without citation</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40" name="Google Shape;340;p47"/>
          <p:cNvSpPr/>
          <p:nvPr/>
        </p:nvSpPr>
        <p:spPr>
          <a:xfrm rot="10800000">
            <a:off x="705850" y="1979975"/>
            <a:ext cx="3673800" cy="2762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47"/>
          <p:cNvSpPr/>
          <p:nvPr/>
        </p:nvSpPr>
        <p:spPr>
          <a:xfrm>
            <a:off x="705850" y="1685951"/>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47"/>
          <p:cNvSpPr/>
          <p:nvPr/>
        </p:nvSpPr>
        <p:spPr>
          <a:xfrm>
            <a:off x="4748475" y="1685951"/>
            <a:ext cx="3673800" cy="304800"/>
          </a:xfrm>
          <a:prstGeom prst="round2SameRect">
            <a:avLst>
              <a:gd fmla="val 16667" name="adj1"/>
              <a:gd fmla="val 0" name="adj2"/>
            </a:avLst>
          </a:prstGeom>
          <a:solidFill>
            <a:srgbClr val="0096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47"/>
          <p:cNvSpPr/>
          <p:nvPr/>
        </p:nvSpPr>
        <p:spPr>
          <a:xfrm rot="10800000">
            <a:off x="4748475" y="1991500"/>
            <a:ext cx="3673800" cy="2775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47"/>
          <p:cNvSpPr txBox="1"/>
          <p:nvPr/>
        </p:nvSpPr>
        <p:spPr>
          <a:xfrm>
            <a:off x="4900875" y="1685950"/>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chemeClr val="lt1"/>
                </a:solidFill>
                <a:latin typeface="Lexend Deca"/>
                <a:ea typeface="Lexend Deca"/>
                <a:cs typeface="Lexend Deca"/>
                <a:sym typeface="Lexend Deca"/>
              </a:rPr>
              <a:t>Student work</a:t>
            </a:r>
            <a:endParaRPr>
              <a:solidFill>
                <a:schemeClr val="lt1"/>
              </a:solidFill>
              <a:latin typeface="Lexend Deca"/>
              <a:ea typeface="Lexend Deca"/>
              <a:cs typeface="Lexend Deca"/>
              <a:sym typeface="Lexend Deca"/>
            </a:endParaRPr>
          </a:p>
        </p:txBody>
      </p:sp>
      <p:sp>
        <p:nvSpPr>
          <p:cNvPr id="345" name="Google Shape;345;p47"/>
          <p:cNvSpPr txBox="1"/>
          <p:nvPr/>
        </p:nvSpPr>
        <p:spPr>
          <a:xfrm>
            <a:off x="829400" y="1685950"/>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346" name="Google Shape;346;p47"/>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 Natural Setting: A History of Exploration and Settlement in 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a:t>
            </a:r>
            <a:br>
              <a:rPr lang="en" sz="800">
                <a:solidFill>
                  <a:srgbClr val="575757"/>
                </a:solidFill>
                <a:latin typeface="Open Sans"/>
                <a:ea typeface="Open Sans"/>
                <a:cs typeface="Open Sans"/>
                <a:sym typeface="Open Sans"/>
              </a:rPr>
            </a:br>
            <a:r>
              <a:rPr lang="en" sz="800">
                <a:solidFill>
                  <a:srgbClr val="575757"/>
                </a:solidFill>
                <a:latin typeface="Open Sans"/>
                <a:ea typeface="Open Sans"/>
                <a:cs typeface="Open Sans"/>
                <a:sym typeface="Open Sans"/>
              </a:rPr>
              <a:t>makes it an incomparable valley and one of the grandest of all </a:t>
            </a:r>
            <a:br>
              <a:rPr lang="en" sz="800">
                <a:solidFill>
                  <a:srgbClr val="575757"/>
                </a:solidFill>
                <a:latin typeface="Open Sans"/>
                <a:ea typeface="Open Sans"/>
                <a:cs typeface="Open Sans"/>
                <a:sym typeface="Open Sans"/>
              </a:rPr>
            </a:br>
            <a:r>
              <a:rPr lang="en" sz="800">
                <a:solidFill>
                  <a:srgbClr val="575757"/>
                </a:solidFill>
                <a:latin typeface="Open Sans"/>
                <a:ea typeface="Open Sans"/>
                <a:cs typeface="Open Sans"/>
                <a:sym typeface="Open Sans"/>
              </a:rPr>
              <a:t>special temples of Nature. While Yosemite holds a special grip </a:t>
            </a:r>
            <a:br>
              <a:rPr lang="en" sz="800">
                <a:solidFill>
                  <a:srgbClr val="575757"/>
                </a:solidFill>
                <a:latin typeface="Open Sans"/>
                <a:ea typeface="Open Sans"/>
                <a:cs typeface="Open Sans"/>
                <a:sym typeface="Open Sans"/>
              </a:rPr>
            </a:br>
            <a:r>
              <a:rPr lang="en" sz="800">
                <a:solidFill>
                  <a:srgbClr val="575757"/>
                </a:solidFill>
                <a:latin typeface="Open Sans"/>
                <a:ea typeface="Open Sans"/>
                <a:cs typeface="Open Sans"/>
                <a:sym typeface="Open Sans"/>
              </a:rPr>
              <a:t>on the western mind, perceptions about the Valley have evolved </a:t>
            </a:r>
            <a:br>
              <a:rPr lang="en" sz="800">
                <a:solidFill>
                  <a:srgbClr val="575757"/>
                </a:solidFill>
                <a:latin typeface="Open Sans"/>
                <a:ea typeface="Open Sans"/>
                <a:cs typeface="Open Sans"/>
                <a:sym typeface="Open Sans"/>
              </a:rPr>
            </a:br>
            <a:r>
              <a:rPr lang="en" sz="800">
                <a:solidFill>
                  <a:srgbClr val="575757"/>
                </a:solidFill>
                <a:latin typeface="Open Sans"/>
                <a:ea typeface="Open Sans"/>
                <a:cs typeface="Open Sans"/>
                <a:sym typeface="Open Sans"/>
              </a:rPr>
              <a:t>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347" name="Google Shape;347;p47"/>
          <p:cNvSpPr txBox="1"/>
          <p:nvPr/>
        </p:nvSpPr>
        <p:spPr>
          <a:xfrm>
            <a:off x="4866525" y="2213800"/>
            <a:ext cx="3437700" cy="20922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highlight>
                  <a:srgbClr val="F4CCCC"/>
                </a:highlight>
                <a:latin typeface="Open Sans"/>
                <a:ea typeface="Open Sans"/>
                <a:cs typeface="Open Sans"/>
                <a:sym typeface="Open Sans"/>
              </a:rPr>
              <a:t>A Natural Setting A History of Exploration and Settlement in Yosemite Valley</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highlight>
                  <a:srgbClr val="F4CCCC"/>
                </a:highlight>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a:t>
            </a:r>
            <a:r>
              <a:rPr lang="en" sz="800">
                <a:solidFill>
                  <a:srgbClr val="575757"/>
                </a:solidFill>
                <a:latin typeface="Open Sans"/>
                <a:ea typeface="Open Sans"/>
                <a:cs typeface="Open Sans"/>
                <a:sym typeface="Open Sans"/>
              </a:rPr>
              <a:t> </a:t>
            </a:r>
            <a:r>
              <a:rPr lang="en" sz="800">
                <a:solidFill>
                  <a:srgbClr val="575757"/>
                </a:solidFill>
                <a:highlight>
                  <a:srgbClr val="95D0F5"/>
                </a:highlight>
                <a:latin typeface="Open Sans"/>
                <a:ea typeface="Open Sans"/>
                <a:cs typeface="Open Sans"/>
                <a:sym typeface="Open Sans"/>
              </a:rPr>
              <a:t>“Native Americans have lived in the Yosemite region for as long as 8,000 years. The first people that we have record of was a band of Native Americans that called the Valley</a:t>
            </a:r>
            <a:r>
              <a:rPr lang="en" sz="800">
                <a:solidFill>
                  <a:srgbClr val="575757"/>
                </a:solidFill>
                <a:latin typeface="Open Sans"/>
                <a:ea typeface="Open Sans"/>
                <a:cs typeface="Open Sans"/>
                <a:sym typeface="Open Sans"/>
              </a:rPr>
              <a:t> “Ah-wah-nee” </a:t>
            </a:r>
            <a:r>
              <a:rPr lang="en" sz="800">
                <a:solidFill>
                  <a:srgbClr val="575757"/>
                </a:solidFill>
                <a:highlight>
                  <a:srgbClr val="95D0F5"/>
                </a:highlight>
                <a:latin typeface="Open Sans"/>
                <a:ea typeface="Open Sans"/>
                <a:cs typeface="Open Sans"/>
                <a:sym typeface="Open Sans"/>
              </a:rPr>
              <a:t>and themselves the Ahwahnechee.</a:t>
            </a:r>
            <a:r>
              <a:rPr lang="en" sz="800">
                <a:solidFill>
                  <a:srgbClr val="575757"/>
                </a:solidFill>
                <a:latin typeface="Open Sans"/>
                <a:ea typeface="Open Sans"/>
                <a:cs typeface="Open Sans"/>
                <a:sym typeface="Open Sans"/>
              </a:rPr>
              <a:t>”</a:t>
            </a:r>
            <a:r>
              <a:rPr baseline="30000" lang="en" sz="800">
                <a:solidFill>
                  <a:srgbClr val="575757"/>
                </a:solidFill>
                <a:latin typeface="Open Sans"/>
                <a:ea typeface="Open Sans"/>
                <a:cs typeface="Open Sans"/>
                <a:sym typeface="Open Sans"/>
              </a:rPr>
              <a:t>1</a:t>
            </a:r>
            <a:r>
              <a:rPr lang="en" sz="800">
                <a:solidFill>
                  <a:srgbClr val="575757"/>
                </a:solidFill>
                <a:latin typeface="Open Sans"/>
                <a:ea typeface="Open Sans"/>
                <a:cs typeface="Open Sans"/>
                <a:sym typeface="Open Sans"/>
              </a:rPr>
              <a:t> </a:t>
            </a:r>
            <a:r>
              <a:rPr lang="en" sz="800">
                <a:solidFill>
                  <a:srgbClr val="575757"/>
                </a:solidFill>
                <a:highlight>
                  <a:srgbClr val="F4CCCC"/>
                </a:highlight>
                <a:latin typeface="Open Sans"/>
                <a:ea typeface="Open Sans"/>
                <a:cs typeface="Open Sans"/>
                <a:sym typeface="Open Sans"/>
              </a:rPr>
              <a:t>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1 “Yosemite Valley.” Wikipedia. Wikipedia. 20 Apr. 2012.</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&lt;http://en.wikipedia.org/wiki/Yosemite_Valley&gt;</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p:txBody>
      </p:sp>
      <p:pic>
        <p:nvPicPr>
          <p:cNvPr id="348" name="Google Shape;348;p47"/>
          <p:cNvPicPr preferRelativeResize="0"/>
          <p:nvPr/>
        </p:nvPicPr>
        <p:blipFill rotWithShape="1">
          <a:blip r:embed="rId4">
            <a:alphaModFix/>
          </a:blip>
          <a:srcRect b="69556" l="0" r="79980" t="0"/>
          <a:stretch/>
        </p:blipFill>
        <p:spPr>
          <a:xfrm>
            <a:off x="0" y="0"/>
            <a:ext cx="1830574" cy="1565850"/>
          </a:xfrm>
          <a:prstGeom prst="rect">
            <a:avLst/>
          </a:prstGeom>
          <a:noFill/>
          <a:ln>
            <a:noFill/>
          </a:ln>
        </p:spPr>
      </p:pic>
      <p:sp>
        <p:nvSpPr>
          <p:cNvPr id="349" name="Google Shape;349;p47">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EFE9"/>
        </a:solidFill>
      </p:bgPr>
    </p:bg>
    <p:spTree>
      <p:nvGrpSpPr>
        <p:cNvPr id="353" name="Shape 353"/>
        <p:cNvGrpSpPr/>
        <p:nvPr/>
      </p:nvGrpSpPr>
      <p:grpSpPr>
        <a:xfrm>
          <a:off x="0" y="0"/>
          <a:ext cx="0" cy="0"/>
          <a:chOff x="0" y="0"/>
          <a:chExt cx="0" cy="0"/>
        </a:xfrm>
      </p:grpSpPr>
      <p:pic>
        <p:nvPicPr>
          <p:cNvPr id="354" name="Google Shape;354;p48"/>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55" name="Google Shape;355;p48"/>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56" name="Google Shape;356;p48"/>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#7 Mashup</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57" name="Google Shape;357;p48"/>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Mixes copied material from multiple sources</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58" name="Google Shape;358;p48"/>
          <p:cNvSpPr/>
          <p:nvPr/>
        </p:nvSpPr>
        <p:spPr>
          <a:xfrm rot="10800000">
            <a:off x="705850" y="1954600"/>
            <a:ext cx="3673800" cy="2256300"/>
          </a:xfrm>
          <a:prstGeom prst="round2SameRect">
            <a:avLst>
              <a:gd fmla="val 3503" name="adj1"/>
              <a:gd fmla="val 0" name="adj2"/>
            </a:avLst>
          </a:prstGeom>
          <a:solidFill>
            <a:srgbClr val="FCFC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48"/>
          <p:cNvSpPr/>
          <p:nvPr/>
        </p:nvSpPr>
        <p:spPr>
          <a:xfrm>
            <a:off x="705850" y="16606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48"/>
          <p:cNvSpPr/>
          <p:nvPr/>
        </p:nvSpPr>
        <p:spPr>
          <a:xfrm>
            <a:off x="4748475" y="1660676"/>
            <a:ext cx="3673800" cy="304800"/>
          </a:xfrm>
          <a:prstGeom prst="round2SameRect">
            <a:avLst>
              <a:gd fmla="val 16667" name="adj1"/>
              <a:gd fmla="val 0" name="adj2"/>
            </a:avLst>
          </a:prstGeom>
          <a:solidFill>
            <a:srgbClr val="FFE5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48"/>
          <p:cNvSpPr/>
          <p:nvPr/>
        </p:nvSpPr>
        <p:spPr>
          <a:xfrm rot="10800000">
            <a:off x="4748475" y="1966200"/>
            <a:ext cx="3673800" cy="22386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48"/>
          <p:cNvSpPr txBox="1"/>
          <p:nvPr/>
        </p:nvSpPr>
        <p:spPr>
          <a:xfrm>
            <a:off x="4900875" y="16606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363" name="Google Shape;363;p48"/>
          <p:cNvSpPr txBox="1"/>
          <p:nvPr/>
        </p:nvSpPr>
        <p:spPr>
          <a:xfrm>
            <a:off x="829400" y="16606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364" name="Google Shape;364;p48"/>
          <p:cNvSpPr txBox="1"/>
          <p:nvPr/>
        </p:nvSpPr>
        <p:spPr>
          <a:xfrm>
            <a:off x="829400" y="20614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 Natural Setting: A History of Exploration and Settlement in 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365" name="Google Shape;365;p48"/>
          <p:cNvSpPr txBox="1"/>
          <p:nvPr/>
        </p:nvSpPr>
        <p:spPr>
          <a:xfrm>
            <a:off x="4900875" y="2061400"/>
            <a:ext cx="3437700" cy="20922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highlight>
                  <a:srgbClr val="F4CCCC"/>
                </a:highlight>
                <a:latin typeface="Open Sans"/>
                <a:ea typeface="Open Sans"/>
                <a:cs typeface="Open Sans"/>
                <a:sym typeface="Open Sans"/>
              </a:rPr>
              <a:t>A Natural Setting A History of Exploration and Settlement in Yosemite Valley</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highlight>
                  <a:srgbClr val="F4CCCC"/>
                </a:highlight>
                <a:latin typeface="Open Sans"/>
                <a:ea typeface="Open Sans"/>
                <a:cs typeface="Open Sans"/>
                <a:sym typeface="Open Sans"/>
              </a:rPr>
              <a:t>Since its first discovery by non-indigenous people in the mid-nineteenth century Yosemite Valley has held a special, even religious, hold on the American conscience.</a:t>
            </a:r>
            <a:r>
              <a:rPr lang="en" sz="800">
                <a:solidFill>
                  <a:srgbClr val="575757"/>
                </a:solidFill>
                <a:latin typeface="Open Sans"/>
                <a:ea typeface="Open Sans"/>
                <a:cs typeface="Open Sans"/>
                <a:sym typeface="Open Sans"/>
              </a:rPr>
              <a:t> </a:t>
            </a:r>
            <a:r>
              <a:rPr lang="en" sz="800">
                <a:solidFill>
                  <a:srgbClr val="575757"/>
                </a:solidFill>
                <a:highlight>
                  <a:srgbClr val="95D0F5"/>
                </a:highlight>
                <a:latin typeface="Open Sans"/>
                <a:ea typeface="Open Sans"/>
                <a:cs typeface="Open Sans"/>
                <a:sym typeface="Open Sans"/>
              </a:rPr>
              <a:t>The work of Ayres gave easterners an appreciation for Yosemite Valley and started a move-ment to preserve it. </a:t>
            </a:r>
            <a:r>
              <a:rPr lang="en" sz="800">
                <a:solidFill>
                  <a:srgbClr val="575757"/>
                </a:solidFill>
                <a:highlight>
                  <a:srgbClr val="F4CCCC"/>
                </a:highlight>
                <a:latin typeface="Open Sans"/>
                <a:ea typeface="Open Sans"/>
                <a:cs typeface="Open Sans"/>
                <a:sym typeface="Open Sans"/>
              </a:rPr>
              <a:t>While Yosemite</a:t>
            </a:r>
            <a:r>
              <a:rPr lang="en" sz="800">
                <a:solidFill>
                  <a:srgbClr val="575757"/>
                </a:solidFill>
                <a:latin typeface="Open Sans"/>
                <a:ea typeface="Open Sans"/>
                <a:cs typeface="Open Sans"/>
                <a:sym typeface="Open Sans"/>
              </a:rPr>
              <a:t> holds </a:t>
            </a:r>
            <a:r>
              <a:rPr lang="en" sz="800">
                <a:solidFill>
                  <a:srgbClr val="575757"/>
                </a:solidFill>
                <a:highlight>
                  <a:srgbClr val="F4CCCC"/>
                </a:highlight>
                <a:latin typeface="Open Sans"/>
                <a:ea typeface="Open Sans"/>
                <a:cs typeface="Open Sans"/>
                <a:sym typeface="Open Sans"/>
              </a:rPr>
              <a:t>a special grip on the western mind, perceptions about the Valley have evolved over time due to changing politics, migration patterns and environmental concerns as man has become more attuned to </a:t>
            </a:r>
            <a:r>
              <a:rPr lang="en" sz="800">
                <a:solidFill>
                  <a:srgbClr val="575757"/>
                </a:solidFill>
                <a:latin typeface="Open Sans"/>
                <a:ea typeface="Open Sans"/>
                <a:cs typeface="Open Sans"/>
                <a:sym typeface="Open Sans"/>
              </a:rPr>
              <a:t>their</a:t>
            </a:r>
            <a:r>
              <a:rPr lang="en" sz="800">
                <a:solidFill>
                  <a:srgbClr val="575757"/>
                </a:solidFill>
                <a:highlight>
                  <a:srgbClr val="F4CCCC"/>
                </a:highlight>
                <a:latin typeface="Open Sans"/>
                <a:ea typeface="Open Sans"/>
                <a:cs typeface="Open Sans"/>
                <a:sym typeface="Open Sans"/>
              </a:rPr>
              <a:t> relationship and impact on nature.</a:t>
            </a:r>
            <a:r>
              <a:rPr lang="en" sz="800">
                <a:solidFill>
                  <a:srgbClr val="575757"/>
                </a:solidFill>
                <a:latin typeface="Open Sans"/>
                <a:ea typeface="Open Sans"/>
                <a:cs typeface="Open Sans"/>
                <a:sym typeface="Open Sans"/>
              </a:rPr>
              <a:t> </a:t>
            </a:r>
            <a:r>
              <a:rPr lang="en" sz="800">
                <a:solidFill>
                  <a:srgbClr val="575757"/>
                </a:solidFill>
                <a:highlight>
                  <a:srgbClr val="0DFFAD"/>
                </a:highlight>
                <a:latin typeface="Open Sans"/>
                <a:ea typeface="Open Sans"/>
                <a:cs typeface="Open Sans"/>
                <a:sym typeface="Open Sans"/>
              </a:rPr>
              <a:t>The 1849 California Gold Rush led to conflicts between miners and natives, and the volunteer Mariposa Battalion was formed by the state of California as a punitive expedition against natives in the Yosemite area.</a:t>
            </a:r>
            <a:endParaRPr sz="800">
              <a:solidFill>
                <a:srgbClr val="575757"/>
              </a:solidFill>
              <a:highlight>
                <a:srgbClr val="0DFFAD"/>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rgbClr val="575757"/>
              </a:solidFill>
              <a:highlight>
                <a:srgbClr val="F4CCCC"/>
              </a:highlight>
              <a:latin typeface="Open Sans"/>
              <a:ea typeface="Open Sans"/>
              <a:cs typeface="Open Sans"/>
              <a:sym typeface="Open Sans"/>
            </a:endParaRPr>
          </a:p>
        </p:txBody>
      </p:sp>
      <p:pic>
        <p:nvPicPr>
          <p:cNvPr id="366" name="Google Shape;366;p48"/>
          <p:cNvPicPr preferRelativeResize="0"/>
          <p:nvPr/>
        </p:nvPicPr>
        <p:blipFill rotWithShape="1">
          <a:blip r:embed="rId4">
            <a:alphaModFix/>
          </a:blip>
          <a:srcRect b="67738" l="0" r="79045" t="0"/>
          <a:stretch/>
        </p:blipFill>
        <p:spPr>
          <a:xfrm>
            <a:off x="0" y="-94625"/>
            <a:ext cx="1916073" cy="1659375"/>
          </a:xfrm>
          <a:prstGeom prst="rect">
            <a:avLst/>
          </a:prstGeom>
          <a:noFill/>
          <a:ln>
            <a:noFill/>
          </a:ln>
        </p:spPr>
      </p:pic>
      <p:sp>
        <p:nvSpPr>
          <p:cNvPr id="367" name="Google Shape;367;p48">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pic>
        <p:nvPicPr>
          <p:cNvPr id="372" name="Google Shape;372;p49"/>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73" name="Google Shape;373;p49"/>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74" name="Google Shape;374;p49"/>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#8 404 Error</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75" name="Google Shape;375;p49"/>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Includes citations to non-existent or inaccurate information </a:t>
            </a:r>
            <a:br>
              <a:rPr lang="en" sz="1300">
                <a:solidFill>
                  <a:srgbClr val="575757"/>
                </a:solidFill>
                <a:latin typeface="Open Sans"/>
                <a:ea typeface="Open Sans"/>
                <a:cs typeface="Open Sans"/>
                <a:sym typeface="Open Sans"/>
              </a:rPr>
            </a:br>
            <a:r>
              <a:rPr lang="en" sz="1300">
                <a:solidFill>
                  <a:srgbClr val="575757"/>
                </a:solidFill>
                <a:latin typeface="Open Sans"/>
                <a:ea typeface="Open Sans"/>
                <a:cs typeface="Open Sans"/>
                <a:sym typeface="Open Sans"/>
              </a:rPr>
              <a:t>about sources</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76" name="Google Shape;376;p49"/>
          <p:cNvSpPr/>
          <p:nvPr/>
        </p:nvSpPr>
        <p:spPr>
          <a:xfrm rot="10800000">
            <a:off x="705850" y="1992175"/>
            <a:ext cx="3673800" cy="2762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49"/>
          <p:cNvSpPr/>
          <p:nvPr/>
        </p:nvSpPr>
        <p:spPr>
          <a:xfrm>
            <a:off x="705850" y="1698451"/>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49"/>
          <p:cNvSpPr/>
          <p:nvPr/>
        </p:nvSpPr>
        <p:spPr>
          <a:xfrm>
            <a:off x="4748475" y="1698451"/>
            <a:ext cx="3673800" cy="304800"/>
          </a:xfrm>
          <a:prstGeom prst="round2SameRect">
            <a:avLst>
              <a:gd fmla="val 16667" name="adj1"/>
              <a:gd fmla="val 0" name="adj2"/>
            </a:avLst>
          </a:prstGeom>
          <a:solidFill>
            <a:srgbClr val="F5590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49"/>
          <p:cNvSpPr/>
          <p:nvPr/>
        </p:nvSpPr>
        <p:spPr>
          <a:xfrm rot="10800000">
            <a:off x="4748475" y="2004025"/>
            <a:ext cx="3673800" cy="29820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49"/>
          <p:cNvSpPr txBox="1"/>
          <p:nvPr/>
        </p:nvSpPr>
        <p:spPr>
          <a:xfrm>
            <a:off x="4900875" y="1698450"/>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FCFCFC"/>
                </a:solidFill>
                <a:latin typeface="Lexend Deca"/>
                <a:ea typeface="Lexend Deca"/>
                <a:cs typeface="Lexend Deca"/>
                <a:sym typeface="Lexend Deca"/>
              </a:rPr>
              <a:t>Student work</a:t>
            </a:r>
            <a:endParaRPr>
              <a:solidFill>
                <a:srgbClr val="FCFCFC"/>
              </a:solidFill>
              <a:latin typeface="Lexend Deca"/>
              <a:ea typeface="Lexend Deca"/>
              <a:cs typeface="Lexend Deca"/>
              <a:sym typeface="Lexend Deca"/>
            </a:endParaRPr>
          </a:p>
        </p:txBody>
      </p:sp>
      <p:sp>
        <p:nvSpPr>
          <p:cNvPr id="381" name="Google Shape;381;p49"/>
          <p:cNvSpPr txBox="1"/>
          <p:nvPr/>
        </p:nvSpPr>
        <p:spPr>
          <a:xfrm>
            <a:off x="829400" y="1698450"/>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382" name="Google Shape;382;p49"/>
          <p:cNvSpPr txBox="1"/>
          <p:nvPr/>
        </p:nvSpPr>
        <p:spPr>
          <a:xfrm>
            <a:off x="829400" y="21376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 Natural Setting: A History of Exploration and Settlement in</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383" name="Google Shape;383;p49"/>
          <p:cNvSpPr txBox="1"/>
          <p:nvPr/>
        </p:nvSpPr>
        <p:spPr>
          <a:xfrm>
            <a:off x="4900875" y="2048700"/>
            <a:ext cx="3521400" cy="28707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Perceived Beauty: Man’s Nature</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b="1" lang="en" sz="800">
                <a:solidFill>
                  <a:srgbClr val="575757"/>
                </a:solidFill>
                <a:highlight>
                  <a:srgbClr val="F4CCCC"/>
                </a:highlight>
                <a:latin typeface="Open Sans"/>
                <a:ea typeface="Open Sans"/>
                <a:cs typeface="Open Sans"/>
                <a:sym typeface="Open Sans"/>
              </a:rPr>
              <a:t>Exploration and Settlement in Yosemite Valley</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highlight>
                  <a:srgbClr val="F4CCCC"/>
                </a:highlight>
                <a:latin typeface="Open Sans"/>
                <a:ea typeface="Open Sans"/>
                <a:cs typeface="Open Sans"/>
                <a:sym typeface="Open Sans"/>
              </a:rPr>
              <a:t>“Since its first discovery by</a:t>
            </a:r>
            <a:r>
              <a:rPr lang="en" sz="800">
                <a:solidFill>
                  <a:srgbClr val="575757"/>
                </a:solidFill>
                <a:latin typeface="Open Sans"/>
                <a:ea typeface="Open Sans"/>
                <a:cs typeface="Open Sans"/>
                <a:sym typeface="Open Sans"/>
              </a:rPr>
              <a:t> the Joseph Walker Party </a:t>
            </a:r>
            <a:r>
              <a:rPr lang="en" sz="800">
                <a:solidFill>
                  <a:srgbClr val="575757"/>
                </a:solidFill>
                <a:highlight>
                  <a:srgbClr val="F4CCCC"/>
                </a:highlight>
                <a:latin typeface="Open Sans"/>
                <a:ea typeface="Open Sans"/>
                <a:cs typeface="Open Sans"/>
                <a:sym typeface="Open Sans"/>
              </a:rPr>
              <a:t>in the mid-nineteenth century”</a:t>
            </a:r>
            <a:r>
              <a:rPr lang="en" sz="800">
                <a:solidFill>
                  <a:srgbClr val="575757"/>
                </a:solidFill>
                <a:latin typeface="Open Sans"/>
                <a:ea typeface="Open Sans"/>
                <a:cs typeface="Open Sans"/>
                <a:sym typeface="Open Sans"/>
              </a:rPr>
              <a:t> </a:t>
            </a:r>
            <a:r>
              <a:rPr baseline="30000" lang="en" sz="800">
                <a:solidFill>
                  <a:srgbClr val="575757"/>
                </a:solidFill>
                <a:latin typeface="Open Sans"/>
                <a:ea typeface="Open Sans"/>
                <a:cs typeface="Open Sans"/>
                <a:sym typeface="Open Sans"/>
              </a:rPr>
              <a:t>1</a:t>
            </a:r>
            <a:r>
              <a:rPr lang="en" sz="800">
                <a:solidFill>
                  <a:srgbClr val="575757"/>
                </a:solidFill>
                <a:latin typeface="Open Sans"/>
                <a:ea typeface="Open Sans"/>
                <a:cs typeface="Open Sans"/>
                <a:sym typeface="Open Sans"/>
              </a:rPr>
              <a:t> </a:t>
            </a:r>
            <a:r>
              <a:rPr lang="en" sz="800">
                <a:solidFill>
                  <a:srgbClr val="575757"/>
                </a:solidFill>
                <a:highlight>
                  <a:srgbClr val="0DFFAD"/>
                </a:highlight>
                <a:latin typeface="Open Sans"/>
                <a:ea typeface="Open Sans"/>
                <a:cs typeface="Open Sans"/>
                <a:sym typeface="Open Sans"/>
              </a:rPr>
              <a:t>“Yosemite Valley has held a special, even religious, hold on the American conscience because its beauty makes </a:t>
            </a:r>
            <a:br>
              <a:rPr lang="en" sz="800">
                <a:solidFill>
                  <a:srgbClr val="575757"/>
                </a:solidFill>
                <a:highlight>
                  <a:srgbClr val="0DFFAD"/>
                </a:highlight>
                <a:latin typeface="Open Sans"/>
                <a:ea typeface="Open Sans"/>
                <a:cs typeface="Open Sans"/>
                <a:sym typeface="Open Sans"/>
              </a:rPr>
            </a:br>
            <a:r>
              <a:rPr lang="en" sz="800">
                <a:solidFill>
                  <a:srgbClr val="575757"/>
                </a:solidFill>
                <a:highlight>
                  <a:srgbClr val="0DFFAD"/>
                </a:highlight>
                <a:latin typeface="Open Sans"/>
                <a:ea typeface="Open Sans"/>
                <a:cs typeface="Open Sans"/>
                <a:sym typeface="Open Sans"/>
              </a:rPr>
              <a:t>it an incomparable valley and one of the grandest of all ‘special temples of Nature.</a:t>
            </a:r>
            <a:r>
              <a:rPr lang="en" sz="800">
                <a:solidFill>
                  <a:srgbClr val="575757"/>
                </a:solidFill>
                <a:highlight>
                  <a:srgbClr val="0DFFAD"/>
                </a:highlight>
                <a:latin typeface="Open Sans"/>
                <a:ea typeface="Open Sans"/>
                <a:cs typeface="Open Sans"/>
                <a:sym typeface="Open Sans"/>
              </a:rPr>
              <a:t>”</a:t>
            </a:r>
            <a:r>
              <a:rPr lang="en" sz="800">
                <a:solidFill>
                  <a:srgbClr val="575757"/>
                </a:solidFill>
                <a:latin typeface="Open Sans"/>
                <a:ea typeface="Open Sans"/>
                <a:cs typeface="Open Sans"/>
                <a:sym typeface="Open Sans"/>
              </a:rPr>
              <a:t> </a:t>
            </a:r>
            <a:r>
              <a:rPr baseline="30000" lang="en" sz="800">
                <a:solidFill>
                  <a:srgbClr val="575757"/>
                </a:solidFill>
                <a:latin typeface="Open Sans"/>
                <a:ea typeface="Open Sans"/>
                <a:cs typeface="Open Sans"/>
                <a:sym typeface="Open Sans"/>
              </a:rPr>
              <a:t>2</a:t>
            </a:r>
            <a:r>
              <a:rPr lang="en" sz="800">
                <a:solidFill>
                  <a:srgbClr val="575757"/>
                </a:solidFill>
                <a:latin typeface="Open Sans"/>
                <a:ea typeface="Open Sans"/>
                <a:cs typeface="Open Sans"/>
                <a:sym typeface="Open Sans"/>
              </a:rPr>
              <a:t> </a:t>
            </a:r>
            <a:r>
              <a:rPr lang="en" sz="800">
                <a:solidFill>
                  <a:srgbClr val="575757"/>
                </a:solidFill>
                <a:highlight>
                  <a:srgbClr val="95D0F5"/>
                </a:highlight>
                <a:latin typeface="Open Sans"/>
                <a:ea typeface="Open Sans"/>
                <a:cs typeface="Open Sans"/>
                <a:sym typeface="Open Sans"/>
              </a:rPr>
              <a:t>“While Yosemite holds a special grip on the western mind, perceptions about the Valley have evolved over time due to changing politics, migration patterns and environmental concerns as man has become more attuned to their relationship and impact on nature.” </a:t>
            </a:r>
            <a:r>
              <a:rPr baseline="30000" lang="en" sz="800">
                <a:solidFill>
                  <a:srgbClr val="575757"/>
                </a:solidFill>
                <a:latin typeface="Open Sans"/>
                <a:ea typeface="Open Sans"/>
                <a:cs typeface="Open Sans"/>
                <a:sym typeface="Open Sans"/>
              </a:rPr>
              <a:t>3</a:t>
            </a:r>
            <a:endParaRPr baseline="30000" sz="8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1 For an insightful discussion of Walker’s expedition, including an extended description of their first sight of Yosemite Valley, see Walker’s original piece in The Golden Times. May 5, 1833: p. 4. Print.</a:t>
            </a:r>
            <a:endParaRPr i="1" sz="8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2 Bloom, H. “Aesthetics of the Found: The ‘Nature’ of the Natural.” Aesthetics and the Found. November 2000: 18-22. Print.</a:t>
            </a:r>
            <a:endParaRPr i="1" sz="8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3 Huang et al. “Politics, Policy, and the Environment.” Nature and Society.</a:t>
            </a:r>
            <a:endParaRPr i="1" sz="8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25.3 (1997) : 127-53. Print.</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rgbClr val="575757"/>
              </a:solidFill>
              <a:highlight>
                <a:srgbClr val="F4CCCC"/>
              </a:highlight>
              <a:latin typeface="Open Sans"/>
              <a:ea typeface="Open Sans"/>
              <a:cs typeface="Open Sans"/>
              <a:sym typeface="Open Sans"/>
            </a:endParaRPr>
          </a:p>
        </p:txBody>
      </p:sp>
      <p:pic>
        <p:nvPicPr>
          <p:cNvPr id="384" name="Google Shape;384;p49"/>
          <p:cNvPicPr preferRelativeResize="0"/>
          <p:nvPr/>
        </p:nvPicPr>
        <p:blipFill rotWithShape="1">
          <a:blip r:embed="rId4">
            <a:alphaModFix/>
          </a:blip>
          <a:srcRect b="69590" l="0" r="80916" t="0"/>
          <a:stretch/>
        </p:blipFill>
        <p:spPr>
          <a:xfrm>
            <a:off x="0" y="0"/>
            <a:ext cx="1745050" cy="1564099"/>
          </a:xfrm>
          <a:prstGeom prst="rect">
            <a:avLst/>
          </a:prstGeom>
          <a:noFill/>
          <a:ln>
            <a:noFill/>
          </a:ln>
        </p:spPr>
      </p:pic>
      <p:sp>
        <p:nvSpPr>
          <p:cNvPr id="385" name="Google Shape;385;p49">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EFE9"/>
        </a:solidFill>
      </p:bgPr>
    </p:bg>
    <p:spTree>
      <p:nvGrpSpPr>
        <p:cNvPr id="389" name="Shape 389"/>
        <p:cNvGrpSpPr/>
        <p:nvPr/>
      </p:nvGrpSpPr>
      <p:grpSpPr>
        <a:xfrm>
          <a:off x="0" y="0"/>
          <a:ext cx="0" cy="0"/>
          <a:chOff x="0" y="0"/>
          <a:chExt cx="0" cy="0"/>
        </a:xfrm>
      </p:grpSpPr>
      <p:pic>
        <p:nvPicPr>
          <p:cNvPr id="390" name="Google Shape;390;p50"/>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91" name="Google Shape;391;p50"/>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92" name="Google Shape;392;p50"/>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#9 Aggregator</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93" name="Google Shape;393;p50"/>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Includes proper citation to sources but the paper</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contains almost no original work</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94" name="Google Shape;394;p50"/>
          <p:cNvSpPr/>
          <p:nvPr/>
        </p:nvSpPr>
        <p:spPr>
          <a:xfrm rot="10800000">
            <a:off x="705850" y="1997500"/>
            <a:ext cx="3673800" cy="2702100"/>
          </a:xfrm>
          <a:prstGeom prst="round2SameRect">
            <a:avLst>
              <a:gd fmla="val 3503" name="adj1"/>
              <a:gd fmla="val 0" name="adj2"/>
            </a:avLst>
          </a:prstGeom>
          <a:solidFill>
            <a:srgbClr val="FCFC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50"/>
          <p:cNvSpPr/>
          <p:nvPr/>
        </p:nvSpPr>
        <p:spPr>
          <a:xfrm>
            <a:off x="705850" y="17036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50"/>
          <p:cNvSpPr/>
          <p:nvPr/>
        </p:nvSpPr>
        <p:spPr>
          <a:xfrm>
            <a:off x="4748475" y="1703676"/>
            <a:ext cx="3673800" cy="304800"/>
          </a:xfrm>
          <a:prstGeom prst="round2SameRect">
            <a:avLst>
              <a:gd fmla="val 16667" name="adj1"/>
              <a:gd fmla="val 0" name="adj2"/>
            </a:avLst>
          </a:prstGeom>
          <a:solidFill>
            <a:srgbClr val="72C78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50"/>
          <p:cNvSpPr/>
          <p:nvPr/>
        </p:nvSpPr>
        <p:spPr>
          <a:xfrm rot="10800000">
            <a:off x="4748475" y="2009400"/>
            <a:ext cx="3673800" cy="26841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50"/>
          <p:cNvSpPr txBox="1"/>
          <p:nvPr/>
        </p:nvSpPr>
        <p:spPr>
          <a:xfrm>
            <a:off x="4900875" y="17036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chemeClr val="lt1"/>
                </a:solidFill>
                <a:latin typeface="Lexend Deca"/>
                <a:ea typeface="Lexend Deca"/>
                <a:cs typeface="Lexend Deca"/>
                <a:sym typeface="Lexend Deca"/>
              </a:rPr>
              <a:t>Student work</a:t>
            </a:r>
            <a:endParaRPr>
              <a:solidFill>
                <a:schemeClr val="lt1"/>
              </a:solidFill>
              <a:latin typeface="Lexend Deca"/>
              <a:ea typeface="Lexend Deca"/>
              <a:cs typeface="Lexend Deca"/>
              <a:sym typeface="Lexend Deca"/>
            </a:endParaRPr>
          </a:p>
        </p:txBody>
      </p:sp>
      <p:sp>
        <p:nvSpPr>
          <p:cNvPr id="399" name="Google Shape;399;p50"/>
          <p:cNvSpPr txBox="1"/>
          <p:nvPr/>
        </p:nvSpPr>
        <p:spPr>
          <a:xfrm>
            <a:off x="829400" y="17036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400" name="Google Shape;400;p50"/>
          <p:cNvSpPr txBox="1"/>
          <p:nvPr/>
        </p:nvSpPr>
        <p:spPr>
          <a:xfrm>
            <a:off x="829400" y="21376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 Natural Setting: A History of Exploration and Settlement in</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401" name="Google Shape;401;p50"/>
          <p:cNvSpPr txBox="1"/>
          <p:nvPr/>
        </p:nvSpPr>
        <p:spPr>
          <a:xfrm>
            <a:off x="4867725" y="2124900"/>
            <a:ext cx="3513300" cy="20922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highlight>
                  <a:srgbClr val="F4CCCC"/>
                </a:highlight>
                <a:latin typeface="Open Sans"/>
                <a:ea typeface="Open Sans"/>
                <a:cs typeface="Open Sans"/>
                <a:sym typeface="Open Sans"/>
              </a:rPr>
              <a:t>A Natural Setting: A History of Exploration and Settlement in Yosemite Valley</a:t>
            </a:r>
            <a:r>
              <a:rPr b="1" lang="en" sz="800">
                <a:solidFill>
                  <a:srgbClr val="575757"/>
                </a:solidFill>
                <a:latin typeface="Open Sans"/>
                <a:ea typeface="Open Sans"/>
                <a:cs typeface="Open Sans"/>
                <a:sym typeface="Open Sans"/>
              </a:rPr>
              <a:t> </a:t>
            </a:r>
            <a:r>
              <a:rPr b="1" baseline="30000" lang="en" sz="800">
                <a:solidFill>
                  <a:srgbClr val="575757"/>
                </a:solidFill>
                <a:latin typeface="Open Sans"/>
                <a:ea typeface="Open Sans"/>
                <a:cs typeface="Open Sans"/>
                <a:sym typeface="Open Sans"/>
              </a:rPr>
              <a:t>1</a:t>
            </a:r>
            <a:endParaRPr b="1" baseline="30000"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7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700">
                <a:solidFill>
                  <a:srgbClr val="575757"/>
                </a:solidFill>
                <a:highlight>
                  <a:srgbClr val="F4CCCC"/>
                </a:highlight>
                <a:latin typeface="Open Sans"/>
                <a:ea typeface="Open Sans"/>
                <a:cs typeface="Open Sans"/>
                <a:sym typeface="Open Sans"/>
              </a:rPr>
              <a:t>Yosemite Valley was first sighted by non-Indians in 1833 by Joseph Rutherford </a:t>
            </a:r>
            <a:br>
              <a:rPr lang="en" sz="700">
                <a:solidFill>
                  <a:srgbClr val="575757"/>
                </a:solidFill>
                <a:highlight>
                  <a:srgbClr val="F4CCCC"/>
                </a:highlight>
                <a:latin typeface="Open Sans"/>
                <a:ea typeface="Open Sans"/>
                <a:cs typeface="Open Sans"/>
                <a:sym typeface="Open Sans"/>
              </a:rPr>
            </a:br>
            <a:r>
              <a:rPr lang="en" sz="700">
                <a:solidFill>
                  <a:srgbClr val="575757"/>
                </a:solidFill>
                <a:highlight>
                  <a:srgbClr val="F4CCCC"/>
                </a:highlight>
                <a:latin typeface="Open Sans"/>
                <a:ea typeface="Open Sans"/>
                <a:cs typeface="Open Sans"/>
                <a:sym typeface="Open Sans"/>
              </a:rPr>
              <a:t>Walker and his group of explorers.</a:t>
            </a:r>
            <a:r>
              <a:rPr lang="en" sz="700">
                <a:solidFill>
                  <a:srgbClr val="575757"/>
                </a:solidFill>
                <a:latin typeface="Open Sans"/>
                <a:ea typeface="Open Sans"/>
                <a:cs typeface="Open Sans"/>
                <a:sym typeface="Open Sans"/>
              </a:rPr>
              <a:t> </a:t>
            </a:r>
            <a:r>
              <a:rPr baseline="30000" lang="en" sz="700">
                <a:solidFill>
                  <a:srgbClr val="575757"/>
                </a:solidFill>
                <a:latin typeface="Open Sans"/>
                <a:ea typeface="Open Sans"/>
                <a:cs typeface="Open Sans"/>
                <a:sym typeface="Open Sans"/>
              </a:rPr>
              <a:t>2</a:t>
            </a:r>
            <a:r>
              <a:rPr lang="en" sz="700">
                <a:solidFill>
                  <a:srgbClr val="575757"/>
                </a:solidFill>
                <a:latin typeface="Open Sans"/>
                <a:ea typeface="Open Sans"/>
                <a:cs typeface="Open Sans"/>
                <a:sym typeface="Open Sans"/>
              </a:rPr>
              <a:t> Yosemite has a </a:t>
            </a:r>
            <a:r>
              <a:rPr lang="en" sz="700">
                <a:solidFill>
                  <a:srgbClr val="575757"/>
                </a:solidFill>
                <a:highlight>
                  <a:srgbClr val="D9EAD3"/>
                </a:highlight>
                <a:latin typeface="Open Sans"/>
                <a:ea typeface="Open Sans"/>
                <a:cs typeface="Open Sans"/>
                <a:sym typeface="Open Sans"/>
              </a:rPr>
              <a:t>long and diverse cultural </a:t>
            </a:r>
            <a:br>
              <a:rPr lang="en" sz="700">
                <a:solidFill>
                  <a:srgbClr val="575757"/>
                </a:solidFill>
                <a:highlight>
                  <a:srgbClr val="D9EAD3"/>
                </a:highlight>
                <a:latin typeface="Open Sans"/>
                <a:ea typeface="Open Sans"/>
                <a:cs typeface="Open Sans"/>
                <a:sym typeface="Open Sans"/>
              </a:rPr>
            </a:br>
            <a:r>
              <a:rPr lang="en" sz="700">
                <a:solidFill>
                  <a:srgbClr val="575757"/>
                </a:solidFill>
                <a:highlight>
                  <a:srgbClr val="D9EAD3"/>
                </a:highlight>
                <a:latin typeface="Open Sans"/>
                <a:ea typeface="Open Sans"/>
                <a:cs typeface="Open Sans"/>
                <a:sym typeface="Open Sans"/>
              </a:rPr>
              <a:t>history that helped to shape the region, country, and even the world. </a:t>
            </a:r>
            <a:r>
              <a:rPr baseline="30000" lang="en" sz="700">
                <a:solidFill>
                  <a:srgbClr val="575757"/>
                </a:solidFill>
                <a:latin typeface="Open Sans"/>
                <a:ea typeface="Open Sans"/>
                <a:cs typeface="Open Sans"/>
                <a:sym typeface="Open Sans"/>
              </a:rPr>
              <a:t>3</a:t>
            </a:r>
            <a:r>
              <a:rPr lang="en" sz="700">
                <a:solidFill>
                  <a:srgbClr val="575757"/>
                </a:solidFill>
                <a:latin typeface="Open Sans"/>
                <a:ea typeface="Open Sans"/>
                <a:cs typeface="Open Sans"/>
                <a:sym typeface="Open Sans"/>
              </a:rPr>
              <a:t> </a:t>
            </a:r>
            <a:r>
              <a:rPr lang="en" sz="700">
                <a:solidFill>
                  <a:srgbClr val="575757"/>
                </a:solidFill>
                <a:highlight>
                  <a:srgbClr val="95D0F5"/>
                </a:highlight>
                <a:latin typeface="Open Sans"/>
                <a:ea typeface="Open Sans"/>
                <a:cs typeface="Open Sans"/>
                <a:sym typeface="Open Sans"/>
              </a:rPr>
              <a:t>While </a:t>
            </a:r>
            <a:br>
              <a:rPr lang="en" sz="700">
                <a:solidFill>
                  <a:srgbClr val="575757"/>
                </a:solidFill>
                <a:highlight>
                  <a:srgbClr val="95D0F5"/>
                </a:highlight>
                <a:latin typeface="Open Sans"/>
                <a:ea typeface="Open Sans"/>
                <a:cs typeface="Open Sans"/>
                <a:sym typeface="Open Sans"/>
              </a:rPr>
            </a:br>
            <a:r>
              <a:rPr lang="en" sz="700">
                <a:solidFill>
                  <a:srgbClr val="575757"/>
                </a:solidFill>
                <a:highlight>
                  <a:srgbClr val="95D0F5"/>
                </a:highlight>
                <a:latin typeface="Open Sans"/>
                <a:ea typeface="Open Sans"/>
                <a:cs typeface="Open Sans"/>
                <a:sym typeface="Open Sans"/>
              </a:rPr>
              <a:t>Yosemite holds a special grip on the western mind, perceptions about the </a:t>
            </a:r>
            <a:br>
              <a:rPr lang="en" sz="700">
                <a:solidFill>
                  <a:srgbClr val="575757"/>
                </a:solidFill>
                <a:highlight>
                  <a:srgbClr val="95D0F5"/>
                </a:highlight>
                <a:latin typeface="Open Sans"/>
                <a:ea typeface="Open Sans"/>
                <a:cs typeface="Open Sans"/>
                <a:sym typeface="Open Sans"/>
              </a:rPr>
            </a:br>
            <a:r>
              <a:rPr lang="en" sz="700">
                <a:solidFill>
                  <a:srgbClr val="575757"/>
                </a:solidFill>
                <a:highlight>
                  <a:srgbClr val="95D0F5"/>
                </a:highlight>
                <a:latin typeface="Open Sans"/>
                <a:ea typeface="Open Sans"/>
                <a:cs typeface="Open Sans"/>
                <a:sym typeface="Open Sans"/>
              </a:rPr>
              <a:t>Valley have evolved over time due to changing politics, migration patterns </a:t>
            </a:r>
            <a:br>
              <a:rPr lang="en" sz="700">
                <a:solidFill>
                  <a:srgbClr val="575757"/>
                </a:solidFill>
                <a:highlight>
                  <a:srgbClr val="95D0F5"/>
                </a:highlight>
                <a:latin typeface="Open Sans"/>
                <a:ea typeface="Open Sans"/>
                <a:cs typeface="Open Sans"/>
                <a:sym typeface="Open Sans"/>
              </a:rPr>
            </a:br>
            <a:r>
              <a:rPr lang="en" sz="700">
                <a:solidFill>
                  <a:srgbClr val="575757"/>
                </a:solidFill>
                <a:highlight>
                  <a:srgbClr val="95D0F5"/>
                </a:highlight>
                <a:latin typeface="Open Sans"/>
                <a:ea typeface="Open Sans"/>
                <a:cs typeface="Open Sans"/>
                <a:sym typeface="Open Sans"/>
              </a:rPr>
              <a:t>and environmental concerns as man has become more attuned to their </a:t>
            </a:r>
            <a:br>
              <a:rPr lang="en" sz="700">
                <a:solidFill>
                  <a:srgbClr val="575757"/>
                </a:solidFill>
                <a:highlight>
                  <a:srgbClr val="95D0F5"/>
                </a:highlight>
                <a:latin typeface="Open Sans"/>
                <a:ea typeface="Open Sans"/>
                <a:cs typeface="Open Sans"/>
                <a:sym typeface="Open Sans"/>
              </a:rPr>
            </a:br>
            <a:r>
              <a:rPr lang="en" sz="700">
                <a:solidFill>
                  <a:srgbClr val="575757"/>
                </a:solidFill>
                <a:highlight>
                  <a:srgbClr val="95D0F5"/>
                </a:highlight>
                <a:latin typeface="Open Sans"/>
                <a:ea typeface="Open Sans"/>
                <a:cs typeface="Open Sans"/>
                <a:sym typeface="Open Sans"/>
              </a:rPr>
              <a:t>relationship and impact on nature.</a:t>
            </a:r>
            <a:r>
              <a:rPr lang="en" sz="700">
                <a:solidFill>
                  <a:srgbClr val="575757"/>
                </a:solidFill>
                <a:latin typeface="Open Sans"/>
                <a:ea typeface="Open Sans"/>
                <a:cs typeface="Open Sans"/>
                <a:sym typeface="Open Sans"/>
              </a:rPr>
              <a:t> </a:t>
            </a:r>
            <a:r>
              <a:rPr baseline="30000" lang="en" sz="700">
                <a:solidFill>
                  <a:srgbClr val="575757"/>
                </a:solidFill>
                <a:latin typeface="Open Sans"/>
                <a:ea typeface="Open Sans"/>
                <a:cs typeface="Open Sans"/>
                <a:sym typeface="Open Sans"/>
              </a:rPr>
              <a:t>4</a:t>
            </a:r>
            <a:endParaRPr baseline="30000" sz="7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700">
                <a:solidFill>
                  <a:srgbClr val="575757"/>
                </a:solidFill>
                <a:latin typeface="Open Sans"/>
                <a:ea typeface="Open Sans"/>
                <a:cs typeface="Open Sans"/>
                <a:sym typeface="Open Sans"/>
              </a:rPr>
              <a:t>1 Harrick, C. “A Natural Setting.” Nature and its Discontents 23.1 (1996) : 41-50. Print.</a:t>
            </a:r>
            <a:endParaRPr i="1" sz="7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700">
                <a:solidFill>
                  <a:srgbClr val="575757"/>
                </a:solidFill>
                <a:latin typeface="Open Sans"/>
                <a:ea typeface="Open Sans"/>
                <a:cs typeface="Open Sans"/>
                <a:sym typeface="Open Sans"/>
              </a:rPr>
              <a:t>2 “History of Yosemite,” Yosemitegold.com Ace &amp; Friends, n.d. Web. 24 Apr. 2012. &lt;http://www.yosemitegold.com/yosemite/history.html&gt;</a:t>
            </a:r>
            <a:endParaRPr i="1" sz="7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700">
                <a:solidFill>
                  <a:srgbClr val="575757"/>
                </a:solidFill>
                <a:latin typeface="Open Sans"/>
                <a:ea typeface="Open Sans"/>
                <a:cs typeface="Open Sans"/>
                <a:sym typeface="Open Sans"/>
              </a:rPr>
              <a:t>3 “Yosemite National Park Cultural History,” Yosemitepark.com DNC Parks and Resorts at Yosemite, Inc., n.d. Web. 24 Apr. 2012. &lt;http://www.yosemitepark.com/cultural-history.aspx&gt;</a:t>
            </a:r>
            <a:endParaRPr i="1" sz="7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rPr i="1" lang="en" sz="700">
                <a:solidFill>
                  <a:srgbClr val="575757"/>
                </a:solidFill>
                <a:latin typeface="Open Sans"/>
                <a:ea typeface="Open Sans"/>
                <a:cs typeface="Open Sans"/>
                <a:sym typeface="Open Sans"/>
              </a:rPr>
              <a:t>4 Harrick, C. “A Natural Setting,” p. 41.</a:t>
            </a:r>
            <a:endParaRPr i="1" sz="700">
              <a:solidFill>
                <a:srgbClr val="575757"/>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rgbClr val="575757"/>
              </a:solidFill>
              <a:highlight>
                <a:srgbClr val="F4CCCC"/>
              </a:highlight>
              <a:latin typeface="Open Sans"/>
              <a:ea typeface="Open Sans"/>
              <a:cs typeface="Open Sans"/>
              <a:sym typeface="Open Sans"/>
            </a:endParaRPr>
          </a:p>
        </p:txBody>
      </p:sp>
      <p:pic>
        <p:nvPicPr>
          <p:cNvPr id="402" name="Google Shape;402;p50"/>
          <p:cNvPicPr preferRelativeResize="0"/>
          <p:nvPr/>
        </p:nvPicPr>
        <p:blipFill rotWithShape="1">
          <a:blip r:embed="rId4">
            <a:alphaModFix/>
          </a:blip>
          <a:srcRect b="66768" l="0" r="82251" t="0"/>
          <a:stretch/>
        </p:blipFill>
        <p:spPr>
          <a:xfrm>
            <a:off x="0" y="-76200"/>
            <a:ext cx="1622876" cy="1709251"/>
          </a:xfrm>
          <a:prstGeom prst="rect">
            <a:avLst/>
          </a:prstGeom>
          <a:noFill/>
          <a:ln>
            <a:noFill/>
          </a:ln>
        </p:spPr>
      </p:pic>
      <p:sp>
        <p:nvSpPr>
          <p:cNvPr id="403" name="Google Shape;403;p50">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07" name="Shape 407"/>
        <p:cNvGrpSpPr/>
        <p:nvPr/>
      </p:nvGrpSpPr>
      <p:grpSpPr>
        <a:xfrm>
          <a:off x="0" y="0"/>
          <a:ext cx="0" cy="0"/>
          <a:chOff x="0" y="0"/>
          <a:chExt cx="0" cy="0"/>
        </a:xfrm>
      </p:grpSpPr>
      <p:sp>
        <p:nvSpPr>
          <p:cNvPr id="408" name="Google Shape;408;p51"/>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09" name="Google Shape;409;p51"/>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10" name="Google Shape;410;p51"/>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#10 Re-Tweet</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411" name="Google Shape;411;p51"/>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Includes proper citation, but relies too closely on the text’s</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original wording and/or structure</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412" name="Google Shape;412;p51"/>
          <p:cNvSpPr/>
          <p:nvPr/>
        </p:nvSpPr>
        <p:spPr>
          <a:xfrm rot="10800000">
            <a:off x="705850" y="2073850"/>
            <a:ext cx="3673800" cy="2094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51"/>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51"/>
          <p:cNvSpPr/>
          <p:nvPr/>
        </p:nvSpPr>
        <p:spPr>
          <a:xfrm>
            <a:off x="4748475" y="1779876"/>
            <a:ext cx="3673800" cy="304800"/>
          </a:xfrm>
          <a:prstGeom prst="round2SameRect">
            <a:avLst>
              <a:gd fmla="val 16667" name="adj1"/>
              <a:gd fmla="val 0" name="adj2"/>
            </a:avLst>
          </a:prstGeom>
          <a:solidFill>
            <a:srgbClr val="95D0F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51"/>
          <p:cNvSpPr/>
          <p:nvPr/>
        </p:nvSpPr>
        <p:spPr>
          <a:xfrm rot="10800000">
            <a:off x="4748475" y="2085650"/>
            <a:ext cx="3673800" cy="20886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51"/>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417" name="Google Shape;417;p51"/>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418" name="Google Shape;418;p51"/>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 Natural Setting: A History of Exploration and Settlement in 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666666"/>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419" name="Google Shape;419;p51"/>
          <p:cNvSpPr txBox="1"/>
          <p:nvPr/>
        </p:nvSpPr>
        <p:spPr>
          <a:xfrm>
            <a:off x="4867725" y="2213800"/>
            <a:ext cx="3513300" cy="20922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highlight>
                  <a:srgbClr val="F4CCCC"/>
                </a:highlight>
                <a:latin typeface="Open Sans"/>
                <a:ea typeface="Open Sans"/>
                <a:cs typeface="Open Sans"/>
                <a:sym typeface="Open Sans"/>
              </a:rPr>
              <a:t>A History of Exploration and Settlement in Yosemite Valley</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From its earliest </a:t>
            </a:r>
            <a:r>
              <a:rPr lang="en" sz="800">
                <a:solidFill>
                  <a:srgbClr val="575757"/>
                </a:solidFill>
                <a:highlight>
                  <a:srgbClr val="F4CCCC"/>
                </a:highlight>
                <a:latin typeface="Open Sans"/>
                <a:ea typeface="Open Sans"/>
                <a:cs typeface="Open Sans"/>
                <a:sym typeface="Open Sans"/>
              </a:rPr>
              <a:t>discovery by non-indigenous people in the mid-nineteenth century Yosemite Valley has held a</a:t>
            </a:r>
            <a:r>
              <a:rPr lang="en" sz="800">
                <a:solidFill>
                  <a:srgbClr val="575757"/>
                </a:solidFill>
                <a:latin typeface="Open Sans"/>
                <a:ea typeface="Open Sans"/>
                <a:cs typeface="Open Sans"/>
                <a:sym typeface="Open Sans"/>
              </a:rPr>
              <a:t> spiritual </a:t>
            </a:r>
            <a:r>
              <a:rPr lang="en" sz="800">
                <a:solidFill>
                  <a:srgbClr val="575757"/>
                </a:solidFill>
                <a:highlight>
                  <a:srgbClr val="F4CCCC"/>
                </a:highlight>
                <a:latin typeface="Open Sans"/>
                <a:ea typeface="Open Sans"/>
                <a:cs typeface="Open Sans"/>
                <a:sym typeface="Open Sans"/>
              </a:rPr>
              <a:t>hold on the American conscience; its beauty</a:t>
            </a:r>
            <a:r>
              <a:rPr lang="en" sz="800">
                <a:solidFill>
                  <a:srgbClr val="575757"/>
                </a:solidFill>
                <a:latin typeface="Open Sans"/>
                <a:ea typeface="Open Sans"/>
                <a:cs typeface="Open Sans"/>
                <a:sym typeface="Open Sans"/>
              </a:rPr>
              <a:t> is </a:t>
            </a:r>
            <a:r>
              <a:rPr lang="en" sz="800">
                <a:solidFill>
                  <a:srgbClr val="575757"/>
                </a:solidFill>
                <a:highlight>
                  <a:srgbClr val="F4CCCC"/>
                </a:highlight>
                <a:latin typeface="Open Sans"/>
                <a:ea typeface="Open Sans"/>
                <a:cs typeface="Open Sans"/>
                <a:sym typeface="Open Sans"/>
              </a:rPr>
              <a:t>incomparable</a:t>
            </a:r>
            <a:r>
              <a:rPr lang="en" sz="800">
                <a:solidFill>
                  <a:srgbClr val="575757"/>
                </a:solidFill>
                <a:latin typeface="Open Sans"/>
                <a:ea typeface="Open Sans"/>
                <a:cs typeface="Open Sans"/>
                <a:sym typeface="Open Sans"/>
              </a:rPr>
              <a:t> and has been held up as </a:t>
            </a:r>
            <a:r>
              <a:rPr lang="en" sz="800">
                <a:solidFill>
                  <a:srgbClr val="575757"/>
                </a:solidFill>
                <a:highlight>
                  <a:srgbClr val="F4CCCC"/>
                </a:highlight>
                <a:latin typeface="Open Sans"/>
                <a:ea typeface="Open Sans"/>
                <a:cs typeface="Open Sans"/>
                <a:sym typeface="Open Sans"/>
              </a:rPr>
              <a:t>one of the grandest of all special temples of Nature. While Yosemite</a:t>
            </a:r>
            <a:r>
              <a:rPr lang="en" sz="800">
                <a:solidFill>
                  <a:srgbClr val="575757"/>
                </a:solidFill>
                <a:latin typeface="Open Sans"/>
                <a:ea typeface="Open Sans"/>
                <a:cs typeface="Open Sans"/>
                <a:sym typeface="Open Sans"/>
              </a:rPr>
              <a:t> has</a:t>
            </a:r>
            <a:br>
              <a:rPr lang="en" sz="800">
                <a:solidFill>
                  <a:srgbClr val="575757"/>
                </a:solidFill>
                <a:latin typeface="Open Sans"/>
                <a:ea typeface="Open Sans"/>
                <a:cs typeface="Open Sans"/>
                <a:sym typeface="Open Sans"/>
              </a:rPr>
            </a:br>
            <a:r>
              <a:rPr lang="en" sz="800">
                <a:solidFill>
                  <a:srgbClr val="575757"/>
                </a:solidFill>
                <a:highlight>
                  <a:srgbClr val="F4CCCC"/>
                </a:highlight>
                <a:latin typeface="Open Sans"/>
                <a:ea typeface="Open Sans"/>
                <a:cs typeface="Open Sans"/>
                <a:sym typeface="Open Sans"/>
              </a:rPr>
              <a:t>a special grip on the western mind,</a:t>
            </a:r>
            <a:r>
              <a:rPr lang="en" sz="800">
                <a:solidFill>
                  <a:srgbClr val="575757"/>
                </a:solidFill>
                <a:latin typeface="Open Sans"/>
                <a:ea typeface="Open Sans"/>
                <a:cs typeface="Open Sans"/>
                <a:sym typeface="Open Sans"/>
              </a:rPr>
              <a:t> impressions </a:t>
            </a:r>
            <a:r>
              <a:rPr lang="en" sz="800">
                <a:solidFill>
                  <a:srgbClr val="575757"/>
                </a:solidFill>
                <a:highlight>
                  <a:srgbClr val="F4CCCC"/>
                </a:highlight>
                <a:latin typeface="Open Sans"/>
                <a:ea typeface="Open Sans"/>
                <a:cs typeface="Open Sans"/>
                <a:sym typeface="Open Sans"/>
              </a:rPr>
              <a:t>about the Valley have evolved over time,</a:t>
            </a:r>
            <a:r>
              <a:rPr lang="en" sz="800">
                <a:solidFill>
                  <a:srgbClr val="575757"/>
                </a:solidFill>
                <a:latin typeface="Open Sans"/>
                <a:ea typeface="Open Sans"/>
                <a:cs typeface="Open Sans"/>
                <a:sym typeface="Open Sans"/>
              </a:rPr>
              <a:t> shaped by </a:t>
            </a:r>
            <a:r>
              <a:rPr lang="en" sz="800">
                <a:solidFill>
                  <a:srgbClr val="575757"/>
                </a:solidFill>
                <a:highlight>
                  <a:srgbClr val="F4CCCC"/>
                </a:highlight>
                <a:latin typeface="Open Sans"/>
                <a:ea typeface="Open Sans"/>
                <a:cs typeface="Open Sans"/>
                <a:sym typeface="Open Sans"/>
              </a:rPr>
              <a:t>changing politics, migration patterns and environmental concerns as</a:t>
            </a:r>
            <a:r>
              <a:rPr lang="en" sz="800">
                <a:solidFill>
                  <a:srgbClr val="575757"/>
                </a:solidFill>
                <a:latin typeface="Open Sans"/>
                <a:ea typeface="Open Sans"/>
                <a:cs typeface="Open Sans"/>
                <a:sym typeface="Open Sans"/>
              </a:rPr>
              <a:t> mankind </a:t>
            </a:r>
            <a:r>
              <a:rPr lang="en" sz="800">
                <a:solidFill>
                  <a:srgbClr val="575757"/>
                </a:solidFill>
                <a:highlight>
                  <a:srgbClr val="F4CCCC"/>
                </a:highlight>
                <a:latin typeface="Open Sans"/>
                <a:ea typeface="Open Sans"/>
                <a:cs typeface="Open Sans"/>
                <a:sym typeface="Open Sans"/>
              </a:rPr>
              <a:t>has become more attuned to</a:t>
            </a:r>
            <a:r>
              <a:rPr lang="en" sz="800">
                <a:solidFill>
                  <a:srgbClr val="575757"/>
                </a:solidFill>
                <a:latin typeface="Open Sans"/>
                <a:ea typeface="Open Sans"/>
                <a:cs typeface="Open Sans"/>
                <a:sym typeface="Open Sans"/>
              </a:rPr>
              <a:t> its </a:t>
            </a:r>
            <a:r>
              <a:rPr lang="en" sz="800">
                <a:solidFill>
                  <a:srgbClr val="575757"/>
                </a:solidFill>
                <a:highlight>
                  <a:srgbClr val="F4CCCC"/>
                </a:highlight>
                <a:latin typeface="Open Sans"/>
                <a:ea typeface="Open Sans"/>
                <a:cs typeface="Open Sans"/>
                <a:sym typeface="Open Sans"/>
              </a:rPr>
              <a:t>relationship and impact on nature.</a:t>
            </a:r>
            <a:r>
              <a:rPr lang="en" sz="800">
                <a:solidFill>
                  <a:srgbClr val="575757"/>
                </a:solidFill>
                <a:latin typeface="Open Sans"/>
                <a:ea typeface="Open Sans"/>
                <a:cs typeface="Open Sans"/>
                <a:sym typeface="Open Sans"/>
              </a:rPr>
              <a:t> </a:t>
            </a:r>
            <a:r>
              <a:rPr baseline="30000" lang="en" sz="800">
                <a:solidFill>
                  <a:srgbClr val="575757"/>
                </a:solidFill>
                <a:latin typeface="Open Sans"/>
                <a:ea typeface="Open Sans"/>
                <a:cs typeface="Open Sans"/>
                <a:sym typeface="Open Sans"/>
              </a:rPr>
              <a:t>1</a:t>
            </a:r>
            <a:endParaRPr baseline="30000" sz="800">
              <a:solidFill>
                <a:srgbClr val="575757"/>
              </a:solidFill>
              <a:latin typeface="Open Sans"/>
              <a:ea typeface="Open Sans"/>
              <a:cs typeface="Open Sans"/>
              <a:sym typeface="Open Sans"/>
            </a:endParaRPr>
          </a:p>
          <a:p>
            <a:pPr indent="0" lvl="0" marL="0" rtl="0" algn="l">
              <a:lnSpc>
                <a:spcPct val="115000"/>
              </a:lnSpc>
              <a:spcBef>
                <a:spcPts val="700"/>
              </a:spcBef>
              <a:spcAft>
                <a:spcPts val="0"/>
              </a:spcAft>
              <a:buClr>
                <a:schemeClr val="dk1"/>
              </a:buClr>
              <a:buSzPts val="1100"/>
              <a:buFont typeface="Arial"/>
              <a:buNone/>
            </a:pPr>
            <a:r>
              <a:rPr i="1" lang="en" sz="800">
                <a:solidFill>
                  <a:srgbClr val="575757"/>
                </a:solidFill>
                <a:latin typeface="Open Sans"/>
                <a:ea typeface="Open Sans"/>
                <a:cs typeface="Open Sans"/>
                <a:sym typeface="Open Sans"/>
              </a:rPr>
              <a:t>1 Harrick, C. “A Natural Setting.” Nature and its Discontents 23.1 (1996) : 41-50. Print.</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b="1" sz="1750">
              <a:solidFill>
                <a:schemeClr val="dk1"/>
              </a:solidFill>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60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i="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rgbClr val="575757"/>
              </a:solidFill>
              <a:highlight>
                <a:srgbClr val="F4CCCC"/>
              </a:highlight>
              <a:latin typeface="Open Sans"/>
              <a:ea typeface="Open Sans"/>
              <a:cs typeface="Open Sans"/>
              <a:sym typeface="Open Sans"/>
            </a:endParaRPr>
          </a:p>
        </p:txBody>
      </p:sp>
      <p:pic>
        <p:nvPicPr>
          <p:cNvPr id="420" name="Google Shape;420;p51"/>
          <p:cNvPicPr preferRelativeResize="0"/>
          <p:nvPr/>
        </p:nvPicPr>
        <p:blipFill rotWithShape="1">
          <a:blip r:embed="rId4">
            <a:alphaModFix/>
          </a:blip>
          <a:srcRect b="69326" l="0" r="80982" t="0"/>
          <a:stretch/>
        </p:blipFill>
        <p:spPr>
          <a:xfrm>
            <a:off x="0" y="0"/>
            <a:ext cx="1738926" cy="1577701"/>
          </a:xfrm>
          <a:prstGeom prst="rect">
            <a:avLst/>
          </a:prstGeom>
          <a:noFill/>
          <a:ln>
            <a:noFill/>
          </a:ln>
        </p:spPr>
      </p:pic>
      <p:sp>
        <p:nvSpPr>
          <p:cNvPr id="421" name="Google Shape;421;p51">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25" name="Shape 425"/>
        <p:cNvGrpSpPr/>
        <p:nvPr/>
      </p:nvGrpSpPr>
      <p:grpSpPr>
        <a:xfrm>
          <a:off x="0" y="0"/>
          <a:ext cx="0" cy="0"/>
          <a:chOff x="0" y="0"/>
          <a:chExt cx="0" cy="0"/>
        </a:xfrm>
      </p:grpSpPr>
      <p:sp>
        <p:nvSpPr>
          <p:cNvPr id="426" name="Google Shape;426;p52"/>
          <p:cNvSpPr/>
          <p:nvPr/>
        </p:nvSpPr>
        <p:spPr>
          <a:xfrm rot="10800000">
            <a:off x="705850" y="1921400"/>
            <a:ext cx="3673800" cy="22011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52"/>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52"/>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52"/>
          <p:cNvSpPr/>
          <p:nvPr/>
        </p:nvSpPr>
        <p:spPr>
          <a:xfrm rot="10800000">
            <a:off x="4748475" y="1933175"/>
            <a:ext cx="3673800" cy="2183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52"/>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431" name="Google Shape;431;p52"/>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432" name="Google Shape;432;p52"/>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33" name="Google Shape;433;p52"/>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34" name="Google Shape;434;p52"/>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A</a:t>
            </a:r>
            <a:endParaRPr sz="2600">
              <a:solidFill>
                <a:srgbClr val="003C46"/>
              </a:solidFill>
              <a:latin typeface="Lexend Deca"/>
              <a:ea typeface="Lexend Deca"/>
              <a:cs typeface="Lexend Deca"/>
              <a:sym typeface="Lexend Deca"/>
            </a:endParaRPr>
          </a:p>
        </p:txBody>
      </p:sp>
      <p:sp>
        <p:nvSpPr>
          <p:cNvPr id="435" name="Google Shape;435;p52"/>
          <p:cNvSpPr txBox="1"/>
          <p:nvPr/>
        </p:nvSpPr>
        <p:spPr>
          <a:xfrm>
            <a:off x="752400" y="1999575"/>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There is no incongruity in the idea that in the very earliest period of man's habitation of this world he made a friend and companion of some sort of aboriginal representative of our modern dog, and that in return for its aid in protecting him from wilder animals, and in guarding his sheep and goats, he gave it a share of his food, a corner in his dwelling, and grew to trust it and care for it. Probably the animal was originally little else than an unusually gentle jackal, or an ailing wolf driven by its companions from the wild marauding pack to seeks shelter in alien surroundings.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36" name="Google Shape;436;p52"/>
          <p:cNvSpPr txBox="1"/>
          <p:nvPr/>
        </p:nvSpPr>
        <p:spPr>
          <a:xfrm>
            <a:off x="4864425"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2"/>
                </a:solidFill>
              </a:rPr>
              <a:t>There is no difference </a:t>
            </a:r>
            <a:r>
              <a:rPr lang="en" sz="1000">
                <a:solidFill>
                  <a:schemeClr val="dk2"/>
                </a:solidFill>
                <a:highlight>
                  <a:srgbClr val="FFE599"/>
                </a:highlight>
              </a:rPr>
              <a:t>in the idea that in the very earliest</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period of man's habitation of this world he made a friend</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and companion of some sort of</a:t>
            </a:r>
            <a:r>
              <a:rPr lang="en" sz="1000">
                <a:solidFill>
                  <a:schemeClr val="dk2"/>
                </a:solidFill>
              </a:rPr>
              <a:t> native </a:t>
            </a:r>
            <a:r>
              <a:rPr lang="en" sz="1000">
                <a:solidFill>
                  <a:schemeClr val="dk2"/>
                </a:solidFill>
                <a:highlight>
                  <a:srgbClr val="FFE599"/>
                </a:highlight>
              </a:rPr>
              <a:t>representative of</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our modern dog, and that in return for its</a:t>
            </a:r>
            <a:r>
              <a:rPr lang="en" sz="1000">
                <a:solidFill>
                  <a:schemeClr val="dk2"/>
                </a:solidFill>
              </a:rPr>
              <a:t> help </a:t>
            </a:r>
            <a:r>
              <a:rPr lang="en" sz="1000">
                <a:solidFill>
                  <a:schemeClr val="dk2"/>
                </a:solidFill>
                <a:highlight>
                  <a:srgbClr val="FFE599"/>
                </a:highlight>
              </a:rPr>
              <a:t>in</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protecting him from wilder animals, and in guarding his</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sheep and goats, he gave it a share of his food, a corner</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in his </a:t>
            </a:r>
            <a:r>
              <a:rPr lang="en" sz="1000">
                <a:solidFill>
                  <a:schemeClr val="dk2"/>
                </a:solidFill>
              </a:rPr>
              <a:t>home </a:t>
            </a:r>
            <a:r>
              <a:rPr lang="en" sz="1000">
                <a:solidFill>
                  <a:schemeClr val="dk2"/>
                </a:solidFill>
                <a:highlight>
                  <a:srgbClr val="FFE599"/>
                </a:highlight>
              </a:rPr>
              <a:t>and grew to trust it and care for it. Probably</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the animal was originally little else than an unusually</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gentle jackal, or an ailing wolf driven by its companions</a:t>
            </a:r>
            <a:endParaRPr sz="1000">
              <a:solidFill>
                <a:schemeClr val="dk2"/>
              </a:solidFill>
              <a:highlight>
                <a:srgbClr val="FFE599"/>
              </a:highlight>
            </a:endParaRPr>
          </a:p>
          <a:p>
            <a:pPr indent="0" lvl="0" marL="0" rtl="0" algn="l">
              <a:lnSpc>
                <a:spcPct val="115000"/>
              </a:lnSpc>
              <a:spcBef>
                <a:spcPts val="0"/>
              </a:spcBef>
              <a:spcAft>
                <a:spcPts val="0"/>
              </a:spcAft>
              <a:buNone/>
            </a:pPr>
            <a:r>
              <a:rPr lang="en" sz="1000">
                <a:solidFill>
                  <a:schemeClr val="dk2"/>
                </a:solidFill>
                <a:highlight>
                  <a:srgbClr val="FFE599"/>
                </a:highlight>
              </a:rPr>
              <a:t>from the wild marauding pack to seek shelter in</a:t>
            </a:r>
            <a:r>
              <a:rPr lang="en" sz="1000">
                <a:solidFill>
                  <a:schemeClr val="dk2"/>
                </a:solidFill>
              </a:rPr>
              <a:t> strange</a:t>
            </a:r>
            <a:endParaRPr sz="1000">
              <a:solidFill>
                <a:schemeClr val="dk2"/>
              </a:solidFill>
            </a:endParaRPr>
          </a:p>
          <a:p>
            <a:pPr indent="0" lvl="0" marL="0" rtl="0" algn="l">
              <a:lnSpc>
                <a:spcPct val="115000"/>
              </a:lnSpc>
              <a:spcBef>
                <a:spcPts val="0"/>
              </a:spcBef>
              <a:spcAft>
                <a:spcPts val="0"/>
              </a:spcAft>
              <a:buNone/>
            </a:pPr>
            <a:r>
              <a:rPr lang="en" sz="1000">
                <a:solidFill>
                  <a:schemeClr val="dk2"/>
                </a:solidFill>
                <a:highlight>
                  <a:srgbClr val="FFE599"/>
                </a:highlight>
              </a:rPr>
              <a:t>surroundings.</a:t>
            </a:r>
            <a:endParaRPr sz="110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37" name="Google Shape;437;p52"/>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41" name="Shape 441"/>
        <p:cNvGrpSpPr/>
        <p:nvPr/>
      </p:nvGrpSpPr>
      <p:grpSpPr>
        <a:xfrm>
          <a:off x="0" y="0"/>
          <a:ext cx="0" cy="0"/>
          <a:chOff x="0" y="0"/>
          <a:chExt cx="0" cy="0"/>
        </a:xfrm>
      </p:grpSpPr>
      <p:sp>
        <p:nvSpPr>
          <p:cNvPr id="442" name="Google Shape;442;p53"/>
          <p:cNvSpPr/>
          <p:nvPr/>
        </p:nvSpPr>
        <p:spPr>
          <a:xfrm rot="10800000">
            <a:off x="705850" y="1921400"/>
            <a:ext cx="3673800" cy="22011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53"/>
          <p:cNvSpPr/>
          <p:nvPr/>
        </p:nvSpPr>
        <p:spPr>
          <a:xfrm rot="10800000">
            <a:off x="4748475" y="1933175"/>
            <a:ext cx="3673800" cy="2183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53"/>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B</a:t>
            </a:r>
            <a:endParaRPr sz="2600">
              <a:solidFill>
                <a:srgbClr val="003C46"/>
              </a:solidFill>
              <a:latin typeface="Lexend Deca"/>
              <a:ea typeface="Lexend Deca"/>
              <a:cs typeface="Lexend Deca"/>
              <a:sym typeface="Lexend Deca"/>
            </a:endParaRPr>
          </a:p>
        </p:txBody>
      </p:sp>
      <p:sp>
        <p:nvSpPr>
          <p:cNvPr id="445" name="Google Shape;445;p53"/>
          <p:cNvSpPr txBox="1"/>
          <p:nvPr/>
        </p:nvSpPr>
        <p:spPr>
          <a:xfrm>
            <a:off x="752400" y="1999575"/>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It is a significant circumstance when we come to</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consider the probable origin of the dog, that there are</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indications of his domestication at such early periods by so many peoples in different parts of the world. As we have seen, dogs were more or less subjugated and tamed by primitive man, by the Assyrians, Egyptians,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Phoenicians, Greeks, and Romans, as also by the ancient barbaric tribes of the western hemisphere. The important question now arises: Had all these dogs a common origin </a:t>
            </a:r>
            <a:r>
              <a:rPr lang="en" sz="1000">
                <a:solidFill>
                  <a:schemeClr val="dk2"/>
                </a:solidFill>
                <a:latin typeface="Open Sans"/>
                <a:ea typeface="Open Sans"/>
                <a:cs typeface="Open Sans"/>
                <a:sym typeface="Open Sans"/>
              </a:rPr>
              <a:t>i</a:t>
            </a:r>
            <a:r>
              <a:rPr lang="en" sz="1000">
                <a:solidFill>
                  <a:schemeClr val="dk2"/>
                </a:solidFill>
                <a:latin typeface="Open Sans"/>
                <a:ea typeface="Open Sans"/>
                <a:cs typeface="Open Sans"/>
                <a:sym typeface="Open Sans"/>
              </a:rPr>
              <a:t>n a definite parent stock, or did they spring from separate and unrelated parents?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46" name="Google Shape;446;p53"/>
          <p:cNvSpPr txBox="1"/>
          <p:nvPr/>
        </p:nvSpPr>
        <p:spPr>
          <a:xfrm>
            <a:off x="4806600"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50">
                <a:solidFill>
                  <a:schemeClr val="dk2"/>
                </a:solidFill>
                <a:latin typeface="Open Sans"/>
                <a:ea typeface="Open Sans"/>
                <a:cs typeface="Open Sans"/>
                <a:sym typeface="Open Sans"/>
              </a:rPr>
              <a:t>The origin of different types of dogs</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latin typeface="Open Sans"/>
                <a:ea typeface="Open Sans"/>
                <a:cs typeface="Open Sans"/>
                <a:sym typeface="Open Sans"/>
              </a:rPr>
              <a:t>can be a perplexing question. As</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latin typeface="Open Sans"/>
                <a:ea typeface="Open Sans"/>
                <a:cs typeface="Open Sans"/>
                <a:sym typeface="Open Sans"/>
              </a:rPr>
              <a:t>Leighton (1910) asks in Dogs and All</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latin typeface="Open Sans"/>
                <a:ea typeface="Open Sans"/>
                <a:cs typeface="Open Sans"/>
                <a:sym typeface="Open Sans"/>
              </a:rPr>
              <a:t>About Them, “</a:t>
            </a:r>
            <a:r>
              <a:rPr lang="en" sz="1350">
                <a:solidFill>
                  <a:schemeClr val="dk2"/>
                </a:solidFill>
                <a:highlight>
                  <a:srgbClr val="FFE599"/>
                </a:highlight>
                <a:latin typeface="Open Sans"/>
                <a:ea typeface="Open Sans"/>
                <a:cs typeface="Open Sans"/>
                <a:sym typeface="Open Sans"/>
              </a:rPr>
              <a:t>Had all these dogs a</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common origin in a definite parent</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stock, or did they spring from</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separate and unrelated parents?</a:t>
            </a:r>
            <a:r>
              <a:rPr lang="en" sz="1350">
                <a:solidFill>
                  <a:schemeClr val="dk2"/>
                </a:solidFill>
                <a:latin typeface="Open Sans"/>
                <a:ea typeface="Open Sans"/>
                <a:cs typeface="Open Sans"/>
                <a:sym typeface="Open Sans"/>
              </a:rPr>
              <a:t>” (20).</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47" name="Google Shape;447;p53"/>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48" name="Google Shape;448;p53"/>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49" name="Google Shape;449;p53"/>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
        <p:nvSpPr>
          <p:cNvPr id="450" name="Google Shape;450;p53"/>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53"/>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53"/>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453" name="Google Shape;453;p53"/>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57" name="Shape 457"/>
        <p:cNvGrpSpPr/>
        <p:nvPr/>
      </p:nvGrpSpPr>
      <p:grpSpPr>
        <a:xfrm>
          <a:off x="0" y="0"/>
          <a:ext cx="0" cy="0"/>
          <a:chOff x="0" y="0"/>
          <a:chExt cx="0" cy="0"/>
        </a:xfrm>
      </p:grpSpPr>
      <p:sp>
        <p:nvSpPr>
          <p:cNvPr id="458" name="Google Shape;458;p54"/>
          <p:cNvSpPr/>
          <p:nvPr/>
        </p:nvSpPr>
        <p:spPr>
          <a:xfrm rot="10800000">
            <a:off x="705850" y="1921400"/>
            <a:ext cx="3673800" cy="22011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54"/>
          <p:cNvSpPr/>
          <p:nvPr/>
        </p:nvSpPr>
        <p:spPr>
          <a:xfrm rot="10800000">
            <a:off x="4748475" y="1933175"/>
            <a:ext cx="3673800" cy="2183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54"/>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C</a:t>
            </a:r>
            <a:endParaRPr sz="2600">
              <a:solidFill>
                <a:srgbClr val="003C46"/>
              </a:solidFill>
              <a:latin typeface="Lexend Deca"/>
              <a:ea typeface="Lexend Deca"/>
              <a:cs typeface="Lexend Deca"/>
              <a:sym typeface="Lexend Deca"/>
            </a:endParaRPr>
          </a:p>
        </p:txBody>
      </p:sp>
      <p:sp>
        <p:nvSpPr>
          <p:cNvPr id="461" name="Google Shape;461;p54"/>
          <p:cNvSpPr txBox="1"/>
          <p:nvPr/>
        </p:nvSpPr>
        <p:spPr>
          <a:xfrm>
            <a:off x="756000" y="1999575"/>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 name Mastiff was probably applied to any</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massively built dog. It is not easy to trace the true</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breed amid the various names which it owned.</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Molossus, Alan, Alaunt, Tie-dog, Bandog (or</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Band-dog), were among the number. The names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Tie-dog and Bandog intimate that the Mastiff</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was commonly kept for guard, but many were</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specially trained for baiting bears, imported lions,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and bulls.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62" name="Google Shape;462;p54"/>
          <p:cNvSpPr txBox="1"/>
          <p:nvPr/>
        </p:nvSpPr>
        <p:spPr>
          <a:xfrm>
            <a:off x="4806600"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chemeClr val="dk2"/>
                </a:solidFill>
                <a:latin typeface="Open Sans"/>
                <a:ea typeface="Open Sans"/>
                <a:cs typeface="Open Sans"/>
                <a:sym typeface="Open Sans"/>
              </a:rPr>
              <a:t>The Mastiff is a type of dog that is</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latin typeface="Open Sans"/>
                <a:ea typeface="Open Sans"/>
                <a:cs typeface="Open Sans"/>
                <a:sym typeface="Open Sans"/>
              </a:rPr>
              <a:t>notoriously large and muscular. They</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latin typeface="Open Sans"/>
                <a:ea typeface="Open Sans"/>
                <a:cs typeface="Open Sans"/>
                <a:sym typeface="Open Sans"/>
              </a:rPr>
              <a:t>were often used as </a:t>
            </a:r>
            <a:r>
              <a:rPr lang="en" sz="1300">
                <a:solidFill>
                  <a:schemeClr val="dk2"/>
                </a:solidFill>
                <a:highlight>
                  <a:srgbClr val="FFE599"/>
                </a:highlight>
                <a:latin typeface="Open Sans"/>
                <a:ea typeface="Open Sans"/>
                <a:cs typeface="Open Sans"/>
                <a:sym typeface="Open Sans"/>
              </a:rPr>
              <a:t>bait</a:t>
            </a:r>
            <a:r>
              <a:rPr lang="en" sz="1300">
                <a:solidFill>
                  <a:schemeClr val="dk2"/>
                </a:solidFill>
                <a:latin typeface="Open Sans"/>
                <a:ea typeface="Open Sans"/>
                <a:cs typeface="Open Sans"/>
                <a:sym typeface="Open Sans"/>
              </a:rPr>
              <a:t> for large,</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latin typeface="Open Sans"/>
                <a:ea typeface="Open Sans"/>
                <a:cs typeface="Open Sans"/>
                <a:sym typeface="Open Sans"/>
              </a:rPr>
              <a:t>aggressive animals like </a:t>
            </a:r>
            <a:r>
              <a:rPr lang="en" sz="1300">
                <a:solidFill>
                  <a:schemeClr val="dk2"/>
                </a:solidFill>
                <a:highlight>
                  <a:srgbClr val="FFE599"/>
                </a:highlight>
                <a:latin typeface="Open Sans"/>
                <a:ea typeface="Open Sans"/>
                <a:cs typeface="Open Sans"/>
                <a:sym typeface="Open Sans"/>
              </a:rPr>
              <a:t>bears</a:t>
            </a:r>
            <a:r>
              <a:rPr lang="en" sz="1300">
                <a:solidFill>
                  <a:schemeClr val="dk2"/>
                </a:solidFill>
                <a:latin typeface="Open Sans"/>
                <a:ea typeface="Open Sans"/>
                <a:cs typeface="Open Sans"/>
                <a:sym typeface="Open Sans"/>
              </a:rPr>
              <a:t>, </a:t>
            </a:r>
            <a:r>
              <a:rPr lang="en" sz="1300">
                <a:solidFill>
                  <a:schemeClr val="dk2"/>
                </a:solidFill>
                <a:highlight>
                  <a:srgbClr val="FFE599"/>
                </a:highlight>
                <a:latin typeface="Open Sans"/>
                <a:ea typeface="Open Sans"/>
                <a:cs typeface="Open Sans"/>
                <a:sym typeface="Open Sans"/>
              </a:rPr>
              <a:t>lions</a:t>
            </a:r>
            <a:r>
              <a:rPr lang="en" sz="1300">
                <a:solidFill>
                  <a:schemeClr val="dk2"/>
                </a:solidFill>
                <a:latin typeface="Open Sans"/>
                <a:ea typeface="Open Sans"/>
                <a:cs typeface="Open Sans"/>
                <a:sym typeface="Open Sans"/>
              </a:rPr>
              <a:t>, and</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highlight>
                  <a:srgbClr val="FFE599"/>
                </a:highlight>
                <a:latin typeface="Open Sans"/>
                <a:ea typeface="Open Sans"/>
                <a:cs typeface="Open Sans"/>
                <a:sym typeface="Open Sans"/>
              </a:rPr>
              <a:t>bulls</a:t>
            </a:r>
            <a:r>
              <a:rPr lang="en" sz="1300">
                <a:solidFill>
                  <a:schemeClr val="dk2"/>
                </a:solidFill>
                <a:latin typeface="Open Sans"/>
                <a:ea typeface="Open Sans"/>
                <a:cs typeface="Open Sans"/>
                <a:sym typeface="Open Sans"/>
              </a:rPr>
              <a:t>, and have been known through the</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latin typeface="Open Sans"/>
                <a:ea typeface="Open Sans"/>
                <a:cs typeface="Open Sans"/>
                <a:sym typeface="Open Sans"/>
              </a:rPr>
              <a:t>ages by names like </a:t>
            </a:r>
            <a:r>
              <a:rPr lang="en" sz="1300">
                <a:solidFill>
                  <a:schemeClr val="dk2"/>
                </a:solidFill>
                <a:highlight>
                  <a:srgbClr val="FFE599"/>
                </a:highlight>
                <a:latin typeface="Open Sans"/>
                <a:ea typeface="Open Sans"/>
                <a:cs typeface="Open Sans"/>
                <a:sym typeface="Open Sans"/>
              </a:rPr>
              <a:t>Tie-dog</a:t>
            </a:r>
            <a:r>
              <a:rPr lang="en" sz="1300">
                <a:solidFill>
                  <a:schemeClr val="dk2"/>
                </a:solidFill>
                <a:latin typeface="Open Sans"/>
                <a:ea typeface="Open Sans"/>
                <a:cs typeface="Open Sans"/>
                <a:sym typeface="Open Sans"/>
              </a:rPr>
              <a:t> or</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chemeClr val="dk2"/>
                </a:solidFill>
                <a:highlight>
                  <a:srgbClr val="FFE599"/>
                </a:highlight>
                <a:latin typeface="Open Sans"/>
                <a:ea typeface="Open Sans"/>
                <a:cs typeface="Open Sans"/>
                <a:sym typeface="Open Sans"/>
              </a:rPr>
              <a:t>Molossus</a:t>
            </a:r>
            <a:r>
              <a:rPr lang="en" sz="1300">
                <a:solidFill>
                  <a:schemeClr val="dk2"/>
                </a:solidFill>
                <a:latin typeface="Open Sans"/>
                <a:ea typeface="Open Sans"/>
                <a:cs typeface="Open Sans"/>
                <a:sym typeface="Open Sans"/>
              </a:rPr>
              <a:t>. (Leighton 1910, 34)</a:t>
            </a:r>
            <a:endParaRPr sz="13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300">
              <a:solidFill>
                <a:schemeClr val="dk1"/>
              </a:solidFill>
            </a:endParaRPr>
          </a:p>
          <a:p>
            <a:pPr indent="0" lvl="0" marL="0" rtl="0" algn="l">
              <a:lnSpc>
                <a:spcPct val="115000"/>
              </a:lnSpc>
              <a:spcBef>
                <a:spcPts val="0"/>
              </a:spcBef>
              <a:spcAft>
                <a:spcPts val="0"/>
              </a:spcAft>
              <a:buNone/>
            </a:pPr>
            <a:r>
              <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63" name="Google Shape;463;p5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64" name="Google Shape;464;p54"/>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65" name="Google Shape;465;p54"/>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
        <p:nvSpPr>
          <p:cNvPr id="466" name="Google Shape;466;p54"/>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54"/>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54"/>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469" name="Google Shape;469;p54"/>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73" name="Shape 473"/>
        <p:cNvGrpSpPr/>
        <p:nvPr/>
      </p:nvGrpSpPr>
      <p:grpSpPr>
        <a:xfrm>
          <a:off x="0" y="0"/>
          <a:ext cx="0" cy="0"/>
          <a:chOff x="0" y="0"/>
          <a:chExt cx="0" cy="0"/>
        </a:xfrm>
      </p:grpSpPr>
      <p:sp>
        <p:nvSpPr>
          <p:cNvPr id="474" name="Google Shape;474;p55"/>
          <p:cNvSpPr/>
          <p:nvPr/>
        </p:nvSpPr>
        <p:spPr>
          <a:xfrm rot="10800000">
            <a:off x="705850" y="1921400"/>
            <a:ext cx="3673800" cy="22011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55"/>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55"/>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55"/>
          <p:cNvSpPr/>
          <p:nvPr/>
        </p:nvSpPr>
        <p:spPr>
          <a:xfrm rot="10800000">
            <a:off x="4748475" y="1933175"/>
            <a:ext cx="3673800" cy="2183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55"/>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479" name="Google Shape;479;p55"/>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480" name="Google Shape;480;p55"/>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D</a:t>
            </a:r>
            <a:endParaRPr sz="2600">
              <a:solidFill>
                <a:srgbClr val="003C46"/>
              </a:solidFill>
              <a:latin typeface="Lexend Deca"/>
              <a:ea typeface="Lexend Deca"/>
              <a:cs typeface="Lexend Deca"/>
              <a:sym typeface="Lexend Deca"/>
            </a:endParaRPr>
          </a:p>
        </p:txBody>
      </p:sp>
      <p:sp>
        <p:nvSpPr>
          <p:cNvPr id="481" name="Google Shape;481;p55"/>
          <p:cNvSpPr txBox="1"/>
          <p:nvPr/>
        </p:nvSpPr>
        <p:spPr>
          <a:xfrm>
            <a:off x="756000" y="1999575"/>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As companions and friends Miniature Bulldogs</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are faithful, fond, and even foolish in their</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devotion, as all true friends should be. They are</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absolutely and invariably good-tempered, and, as</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a rule, sufficiently fond of the luxuries of this</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life—not to say greedy—to be easily cajoled into</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obedience. Remarkably intelligent, and caring</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enough for sport to be sympathetically excited at</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the sight of a rabbit without degenerating into</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cranks on the subject like terriers.</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000">
              <a:solidFill>
                <a:srgbClr val="575757"/>
              </a:solidFill>
              <a:latin typeface="Open Sans"/>
              <a:ea typeface="Open Sans"/>
              <a:cs typeface="Open Sans"/>
              <a:sym typeface="Open Sans"/>
            </a:endParaRPr>
          </a:p>
        </p:txBody>
      </p:sp>
      <p:sp>
        <p:nvSpPr>
          <p:cNvPr id="482" name="Google Shape;482;p55"/>
          <p:cNvSpPr txBox="1"/>
          <p:nvPr/>
        </p:nvSpPr>
        <p:spPr>
          <a:xfrm>
            <a:off x="4806600"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As friends and companions Miniature Bulldogs</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are fond, faithful, and even foolish in their</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devotion, as all true friends should be.</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Remarkably intelligent, and caring enough for</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sport to be sympathetically excited at the sight of</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a rabbit without degenerating into cranks on the</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subject like terriers. They are invariably and</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absolutely good-tempered, and, as a rule,</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sufficiently greedy of the luxuries of this life—not</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050">
                <a:solidFill>
                  <a:schemeClr val="dk2"/>
                </a:solidFill>
                <a:highlight>
                  <a:srgbClr val="FFE599"/>
                </a:highlight>
                <a:latin typeface="Open Sans"/>
                <a:ea typeface="Open Sans"/>
                <a:cs typeface="Open Sans"/>
                <a:sym typeface="Open Sans"/>
              </a:rPr>
              <a:t>to say fond—to be easily cajoled into obedience.</a:t>
            </a:r>
            <a:endParaRPr sz="130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1300">
              <a:solidFill>
                <a:schemeClr val="dk1"/>
              </a:solidFill>
            </a:endParaRPr>
          </a:p>
          <a:p>
            <a:pPr indent="0" lvl="0" marL="0" rtl="0" algn="l">
              <a:lnSpc>
                <a:spcPct val="115000"/>
              </a:lnSpc>
              <a:spcBef>
                <a:spcPts val="0"/>
              </a:spcBef>
              <a:spcAft>
                <a:spcPts val="0"/>
              </a:spcAft>
              <a:buNone/>
            </a:pPr>
            <a:r>
              <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83" name="Google Shape;483;p55"/>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84" name="Google Shape;484;p55"/>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85" name="Google Shape;485;p55"/>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09" name="Shape 209"/>
        <p:cNvGrpSpPr/>
        <p:nvPr/>
      </p:nvGrpSpPr>
      <p:grpSpPr>
        <a:xfrm>
          <a:off x="0" y="0"/>
          <a:ext cx="0" cy="0"/>
          <a:chOff x="0" y="0"/>
          <a:chExt cx="0" cy="0"/>
        </a:xfrm>
      </p:grpSpPr>
      <p:sp>
        <p:nvSpPr>
          <p:cNvPr id="210" name="Google Shape;210;p38"/>
          <p:cNvSpPr txBox="1"/>
          <p:nvPr/>
        </p:nvSpPr>
        <p:spPr>
          <a:xfrm>
            <a:off x="752400" y="11232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What is plagiarism?</a:t>
            </a:r>
            <a:endParaRPr sz="2600">
              <a:solidFill>
                <a:srgbClr val="003C46"/>
              </a:solidFill>
              <a:latin typeface="Lexend Deca"/>
              <a:ea typeface="Lexend Deca"/>
              <a:cs typeface="Lexend Deca"/>
              <a:sym typeface="Lexend Deca"/>
            </a:endParaRPr>
          </a:p>
        </p:txBody>
      </p:sp>
      <p:sp>
        <p:nvSpPr>
          <p:cNvPr id="211" name="Google Shape;211;p38"/>
          <p:cNvSpPr txBox="1"/>
          <p:nvPr/>
        </p:nvSpPr>
        <p:spPr>
          <a:xfrm>
            <a:off x="676200" y="1724400"/>
            <a:ext cx="5381700" cy="291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rgbClr val="434343"/>
              </a:solidFill>
              <a:latin typeface="Open Sans"/>
              <a:ea typeface="Open Sans"/>
              <a:cs typeface="Open Sans"/>
              <a:sym typeface="Open Sans"/>
            </a:endParaRPr>
          </a:p>
          <a:p>
            <a:pPr indent="-317500" lvl="0" marL="457200" rtl="0" algn="l">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In your own words, explain what the word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plagiarism means.</a:t>
            </a:r>
            <a:endParaRPr>
              <a:solidFill>
                <a:schemeClr val="dk2"/>
              </a:solidFill>
              <a:latin typeface="Open Sans"/>
              <a:ea typeface="Open Sans"/>
              <a:cs typeface="Open Sans"/>
              <a:sym typeface="Open Sans"/>
            </a:endParaRPr>
          </a:p>
          <a:p>
            <a:pPr indent="0" lvl="0" marL="45720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317500" lvl="0" marL="457200" rtl="0" algn="l">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Share your definition with a partner.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Together create one definition that you both agree on.</a:t>
            </a:r>
            <a:endParaRPr>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a:solidFill>
                <a:srgbClr val="575757"/>
              </a:solidFill>
              <a:latin typeface="Open Sans"/>
              <a:ea typeface="Open Sans"/>
              <a:cs typeface="Open Sans"/>
              <a:sym typeface="Open Sans"/>
            </a:endParaRPr>
          </a:p>
        </p:txBody>
      </p:sp>
      <p:pic>
        <p:nvPicPr>
          <p:cNvPr id="212" name="Google Shape;212;p38"/>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213" name="Google Shape;213;p38"/>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214" name="Google Shape;214;p38"/>
          <p:cNvPicPr preferRelativeResize="0"/>
          <p:nvPr/>
        </p:nvPicPr>
        <p:blipFill>
          <a:blip r:embed="rId4">
            <a:alphaModFix/>
          </a:blip>
          <a:stretch>
            <a:fillRect/>
          </a:stretch>
        </p:blipFill>
        <p:spPr>
          <a:xfrm>
            <a:off x="7277025" y="3225075"/>
            <a:ext cx="1503150" cy="16294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489" name="Shape 489"/>
        <p:cNvGrpSpPr/>
        <p:nvPr/>
      </p:nvGrpSpPr>
      <p:grpSpPr>
        <a:xfrm>
          <a:off x="0" y="0"/>
          <a:ext cx="0" cy="0"/>
          <a:chOff x="0" y="0"/>
          <a:chExt cx="0" cy="0"/>
        </a:xfrm>
      </p:grpSpPr>
      <p:sp>
        <p:nvSpPr>
          <p:cNvPr id="490" name="Google Shape;490;p56"/>
          <p:cNvSpPr/>
          <p:nvPr/>
        </p:nvSpPr>
        <p:spPr>
          <a:xfrm rot="10800000">
            <a:off x="705850" y="1921426"/>
            <a:ext cx="3673800" cy="2391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56"/>
          <p:cNvSpPr/>
          <p:nvPr/>
        </p:nvSpPr>
        <p:spPr>
          <a:xfrm rot="10800000">
            <a:off x="4748475" y="1933425"/>
            <a:ext cx="3673800" cy="2379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56"/>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E</a:t>
            </a:r>
            <a:endParaRPr sz="2600">
              <a:solidFill>
                <a:srgbClr val="003C46"/>
              </a:solidFill>
              <a:latin typeface="Lexend Deca"/>
              <a:ea typeface="Lexend Deca"/>
              <a:cs typeface="Lexend Deca"/>
              <a:sym typeface="Lexend Deca"/>
            </a:endParaRPr>
          </a:p>
        </p:txBody>
      </p:sp>
      <p:sp>
        <p:nvSpPr>
          <p:cNvPr id="493" name="Google Shape;493;p56"/>
          <p:cNvSpPr txBox="1"/>
          <p:nvPr/>
        </p:nvSpPr>
        <p:spPr>
          <a:xfrm>
            <a:off x="756000" y="1999575"/>
            <a:ext cx="35034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There appears to be no doubt that the French</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Bulldog originated in England, and is an offshoot of</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 English miniature variety Bulldog, not the Bulldog</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one sees on the bench to-day, but of the tulip-eared</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and short underjawed specimens which were</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common in London, Nottingham, Birmingham, and</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Sheffield in the early 'fifties. There was at that time a</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constant emigration of laceworkers from</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Nottingham to the coast towns of Normandy, where</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lace factories were springing into existence, and</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these immigrants frequently took a Bulldog with</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000">
                <a:solidFill>
                  <a:schemeClr val="dk2"/>
                </a:solidFill>
                <a:latin typeface="Open Sans"/>
                <a:ea typeface="Open Sans"/>
                <a:cs typeface="Open Sans"/>
                <a:sym typeface="Open Sans"/>
              </a:rPr>
              <a:t>them to the land of their adoption.</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000">
              <a:solidFill>
                <a:srgbClr val="575757"/>
              </a:solidFill>
              <a:latin typeface="Open Sans"/>
              <a:ea typeface="Open Sans"/>
              <a:cs typeface="Open Sans"/>
              <a:sym typeface="Open Sans"/>
            </a:endParaRPr>
          </a:p>
        </p:txBody>
      </p:sp>
      <p:sp>
        <p:nvSpPr>
          <p:cNvPr id="494" name="Google Shape;494;p56"/>
          <p:cNvSpPr txBox="1"/>
          <p:nvPr/>
        </p:nvSpPr>
        <p:spPr>
          <a:xfrm>
            <a:off x="4806600"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It seems that there is no doubt that</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the French Bulldog came from English</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and is a descendant of the English</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miniature Bulldog, but not the</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Bulldogs that we see today. When</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laceworkers from England moved to</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France to find jobs, they often took</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350">
                <a:solidFill>
                  <a:schemeClr val="dk2"/>
                </a:solidFill>
                <a:highlight>
                  <a:srgbClr val="FFE599"/>
                </a:highlight>
                <a:latin typeface="Open Sans"/>
                <a:ea typeface="Open Sans"/>
                <a:cs typeface="Open Sans"/>
                <a:sym typeface="Open Sans"/>
              </a:rPr>
              <a:t>their Bulldogs with them.</a:t>
            </a:r>
            <a:endParaRPr sz="13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1300">
              <a:solidFill>
                <a:schemeClr val="dk1"/>
              </a:solidFill>
            </a:endParaRPr>
          </a:p>
          <a:p>
            <a:pPr indent="0" lvl="0" marL="0" rtl="0" algn="l">
              <a:lnSpc>
                <a:spcPct val="115000"/>
              </a:lnSpc>
              <a:spcBef>
                <a:spcPts val="0"/>
              </a:spcBef>
              <a:spcAft>
                <a:spcPts val="0"/>
              </a:spcAft>
              <a:buNone/>
            </a:pPr>
            <a:r>
              <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495" name="Google Shape;495;p56"/>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496" name="Google Shape;496;p56"/>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497" name="Google Shape;497;p56"/>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
        <p:nvSpPr>
          <p:cNvPr id="498" name="Google Shape;498;p56"/>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56"/>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56"/>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501" name="Google Shape;501;p56"/>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05" name="Shape 505"/>
        <p:cNvGrpSpPr/>
        <p:nvPr/>
      </p:nvGrpSpPr>
      <p:grpSpPr>
        <a:xfrm>
          <a:off x="0" y="0"/>
          <a:ext cx="0" cy="0"/>
          <a:chOff x="0" y="0"/>
          <a:chExt cx="0" cy="0"/>
        </a:xfrm>
      </p:grpSpPr>
      <p:sp>
        <p:nvSpPr>
          <p:cNvPr id="506" name="Google Shape;506;p57"/>
          <p:cNvSpPr/>
          <p:nvPr/>
        </p:nvSpPr>
        <p:spPr>
          <a:xfrm rot="10800000">
            <a:off x="705850" y="1921525"/>
            <a:ext cx="3673800" cy="22956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57"/>
          <p:cNvSpPr/>
          <p:nvPr/>
        </p:nvSpPr>
        <p:spPr>
          <a:xfrm>
            <a:off x="705850" y="16274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57"/>
          <p:cNvSpPr/>
          <p:nvPr/>
        </p:nvSpPr>
        <p:spPr>
          <a:xfrm>
            <a:off x="4748475" y="16274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57"/>
          <p:cNvSpPr/>
          <p:nvPr/>
        </p:nvSpPr>
        <p:spPr>
          <a:xfrm rot="10800000">
            <a:off x="4748475" y="1933625"/>
            <a:ext cx="3673800" cy="22956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57"/>
          <p:cNvSpPr txBox="1"/>
          <p:nvPr/>
        </p:nvSpPr>
        <p:spPr>
          <a:xfrm>
            <a:off x="4900875"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511" name="Google Shape;511;p57"/>
          <p:cNvSpPr txBox="1"/>
          <p:nvPr/>
        </p:nvSpPr>
        <p:spPr>
          <a:xfrm>
            <a:off x="829400" y="16274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512" name="Google Shape;512;p57"/>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Practice F</a:t>
            </a:r>
            <a:endParaRPr sz="2600">
              <a:solidFill>
                <a:srgbClr val="003C46"/>
              </a:solidFill>
              <a:latin typeface="Lexend Deca"/>
              <a:ea typeface="Lexend Deca"/>
              <a:cs typeface="Lexend Deca"/>
              <a:sym typeface="Lexend Deca"/>
            </a:endParaRPr>
          </a:p>
        </p:txBody>
      </p:sp>
      <p:sp>
        <p:nvSpPr>
          <p:cNvPr id="513" name="Google Shape;513;p57"/>
          <p:cNvSpPr txBox="1"/>
          <p:nvPr/>
        </p:nvSpPr>
        <p:spPr>
          <a:xfrm>
            <a:off x="756000" y="1999575"/>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434343"/>
                </a:solidFill>
                <a:latin typeface="Open Sans"/>
                <a:ea typeface="Open Sans"/>
                <a:cs typeface="Open Sans"/>
                <a:sym typeface="Open Sans"/>
              </a:rPr>
              <a:t>The history of the St. Bernard dog would not be complete without reference being made to the noble work that he has done in Switzerland, his native land: how the Hospice St. Bernard kept a considerable number of dogs which were trained to go over the mountains with small barrels round their necks, containing restoratives, in the event of their coming across any poor travellers who had either lost their way, or had been overcome by the cold. We have been told that the intelligent animals saved many lives in this way, the subjects of their deliverance often being found entirely buried in the snow.</a:t>
            </a:r>
            <a:endParaRPr sz="10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5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514" name="Google Shape;514;p57"/>
          <p:cNvSpPr txBox="1"/>
          <p:nvPr/>
        </p:nvSpPr>
        <p:spPr>
          <a:xfrm>
            <a:off x="4806600" y="1997450"/>
            <a:ext cx="3441900" cy="209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St. Bernard dogs originally come from</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Switzerland and “</a:t>
            </a:r>
            <a:r>
              <a:rPr lang="en" sz="1150">
                <a:solidFill>
                  <a:schemeClr val="dk2"/>
                </a:solidFill>
                <a:highlight>
                  <a:srgbClr val="FFE599"/>
                </a:highlight>
                <a:latin typeface="Open Sans"/>
                <a:ea typeface="Open Sans"/>
                <a:cs typeface="Open Sans"/>
                <a:sym typeface="Open Sans"/>
              </a:rPr>
              <a:t>were trained to go over the</a:t>
            </a:r>
            <a:endParaRPr sz="11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highlight>
                  <a:srgbClr val="FFE599"/>
                </a:highlight>
                <a:latin typeface="Open Sans"/>
                <a:ea typeface="Open Sans"/>
                <a:cs typeface="Open Sans"/>
                <a:sym typeface="Open Sans"/>
              </a:rPr>
              <a:t>mountains with small barrels round their</a:t>
            </a:r>
            <a:endParaRPr sz="11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highlight>
                  <a:srgbClr val="FFE599"/>
                </a:highlight>
                <a:latin typeface="Open Sans"/>
                <a:ea typeface="Open Sans"/>
                <a:cs typeface="Open Sans"/>
                <a:sym typeface="Open Sans"/>
              </a:rPr>
              <a:t>necks, containing restoratives, in the event of</a:t>
            </a:r>
            <a:endParaRPr sz="11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highlight>
                  <a:srgbClr val="FFE599"/>
                </a:highlight>
                <a:latin typeface="Open Sans"/>
                <a:ea typeface="Open Sans"/>
                <a:cs typeface="Open Sans"/>
                <a:sym typeface="Open Sans"/>
              </a:rPr>
              <a:t>their coming across any poor travellers who</a:t>
            </a:r>
            <a:endParaRPr sz="11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highlight>
                  <a:srgbClr val="FFE599"/>
                </a:highlight>
                <a:latin typeface="Open Sans"/>
                <a:ea typeface="Open Sans"/>
                <a:cs typeface="Open Sans"/>
                <a:sym typeface="Open Sans"/>
              </a:rPr>
              <a:t>had either lost their way, or had been</a:t>
            </a:r>
            <a:endParaRPr sz="11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highlight>
                  <a:srgbClr val="FFE599"/>
                </a:highlight>
                <a:latin typeface="Open Sans"/>
                <a:ea typeface="Open Sans"/>
                <a:cs typeface="Open Sans"/>
                <a:sym typeface="Open Sans"/>
              </a:rPr>
              <a:t>overcome by the cold</a:t>
            </a:r>
            <a:r>
              <a:rPr lang="en" sz="1150">
                <a:solidFill>
                  <a:schemeClr val="dk2"/>
                </a:solidFill>
                <a:latin typeface="Open Sans"/>
                <a:ea typeface="Open Sans"/>
                <a:cs typeface="Open Sans"/>
                <a:sym typeface="Open Sans"/>
              </a:rPr>
              <a:t>” (Leighton 1910, 77). St.</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Bernards are said to have saved many people</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doing this important work in the snowy</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mountains of Switzerland.</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50">
              <a:solidFill>
                <a:schemeClr val="dk2"/>
              </a:solidFill>
              <a:highlight>
                <a:srgbClr val="FFE599"/>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1300">
              <a:solidFill>
                <a:schemeClr val="dk1"/>
              </a:solidFill>
            </a:endParaRPr>
          </a:p>
          <a:p>
            <a:pPr indent="0" lvl="0" marL="0" rtl="0" algn="l">
              <a:lnSpc>
                <a:spcPct val="115000"/>
              </a:lnSpc>
              <a:spcBef>
                <a:spcPts val="0"/>
              </a:spcBef>
              <a:spcAft>
                <a:spcPts val="0"/>
              </a:spcAft>
              <a:buNone/>
            </a:pPr>
            <a:r>
              <a:t/>
            </a:r>
            <a:endParaRPr sz="13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chemeClr val="dk2"/>
              </a:solidFill>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515" name="Google Shape;515;p57"/>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516" name="Google Shape;516;p57"/>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517" name="Google Shape;517;p57"/>
          <p:cNvSpPr txBox="1"/>
          <p:nvPr/>
        </p:nvSpPr>
        <p:spPr>
          <a:xfrm>
            <a:off x="756000" y="4414300"/>
            <a:ext cx="4202100" cy="30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750">
                <a:solidFill>
                  <a:srgbClr val="9F9F9F"/>
                </a:solidFill>
                <a:latin typeface="Open Sans"/>
                <a:ea typeface="Open Sans"/>
                <a:cs typeface="Open Sans"/>
                <a:sym typeface="Open Sans"/>
              </a:rPr>
              <a:t>Leighton, Robert. Dogs and All about Them. London: Cassell and Company, Ltd., 1910.</a:t>
            </a:r>
            <a:endParaRPr sz="750">
              <a:solidFill>
                <a:srgbClr val="9F9F9F"/>
              </a:solidFill>
              <a:latin typeface="Open Sans"/>
              <a:ea typeface="Open Sans"/>
              <a:cs typeface="Open Sans"/>
              <a:sym typeface="Open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21" name="Shape 521"/>
        <p:cNvGrpSpPr/>
        <p:nvPr/>
      </p:nvGrpSpPr>
      <p:grpSpPr>
        <a:xfrm>
          <a:off x="0" y="0"/>
          <a:ext cx="0" cy="0"/>
          <a:chOff x="0" y="0"/>
          <a:chExt cx="0" cy="0"/>
        </a:xfrm>
      </p:grpSpPr>
      <p:sp>
        <p:nvSpPr>
          <p:cNvPr id="522" name="Google Shape;522;p58"/>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523" name="Google Shape;523;p58"/>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524" name="Google Shape;524;p58"/>
          <p:cNvSpPr txBox="1"/>
          <p:nvPr/>
        </p:nvSpPr>
        <p:spPr>
          <a:xfrm>
            <a:off x="752400" y="1319750"/>
            <a:ext cx="7740000" cy="3214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50">
                <a:solidFill>
                  <a:schemeClr val="dk2"/>
                </a:solidFill>
                <a:latin typeface="Open Sans"/>
                <a:ea typeface="Open Sans"/>
                <a:cs typeface="Open Sans"/>
                <a:sym typeface="Open Sans"/>
              </a:rPr>
              <a:t>Keeping in mind our practice of identifying plagiarism in the previous examples, let’s brainstorm </a:t>
            </a:r>
            <a:br>
              <a:rPr lang="en" sz="1150">
                <a:solidFill>
                  <a:schemeClr val="dk2"/>
                </a:solidFill>
                <a:latin typeface="Open Sans"/>
                <a:ea typeface="Open Sans"/>
                <a:cs typeface="Open Sans"/>
                <a:sym typeface="Open Sans"/>
              </a:rPr>
            </a:br>
            <a:r>
              <a:rPr lang="en" sz="1150">
                <a:solidFill>
                  <a:schemeClr val="dk2"/>
                </a:solidFill>
                <a:latin typeface="Open Sans"/>
                <a:ea typeface="Open Sans"/>
                <a:cs typeface="Open Sans"/>
                <a:sym typeface="Open Sans"/>
              </a:rPr>
              <a:t>ways to avoid plagiarism when we’re writing. </a:t>
            </a:r>
            <a:endParaRPr sz="1150">
              <a:solidFill>
                <a:schemeClr val="dk2"/>
              </a:solidFill>
              <a:latin typeface="Open Sans"/>
              <a:ea typeface="Open Sans"/>
              <a:cs typeface="Open Sans"/>
              <a:sym typeface="Open Sans"/>
            </a:endParaRPr>
          </a:p>
          <a:p>
            <a:pPr indent="0" lvl="0" marL="0" rtl="0" algn="l">
              <a:lnSpc>
                <a:spcPct val="115000"/>
              </a:lnSpc>
              <a:spcBef>
                <a:spcPts val="800"/>
              </a:spcBef>
              <a:spcAft>
                <a:spcPts val="0"/>
              </a:spcAft>
              <a:buNone/>
            </a:pPr>
            <a:r>
              <a:rPr lang="en" sz="1150">
                <a:solidFill>
                  <a:schemeClr val="dk2"/>
                </a:solidFill>
                <a:latin typeface="Open Sans"/>
                <a:ea typeface="Open Sans"/>
                <a:cs typeface="Open Sans"/>
                <a:sym typeface="Open Sans"/>
              </a:rPr>
              <a:t>Be sure to consider before, during, and after writing scenarios.</a:t>
            </a:r>
            <a:endParaRPr sz="115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
        <p:nvSpPr>
          <p:cNvPr id="525" name="Google Shape;525;p58"/>
          <p:cNvSpPr/>
          <p:nvPr/>
        </p:nvSpPr>
        <p:spPr>
          <a:xfrm>
            <a:off x="853175" y="2293675"/>
            <a:ext cx="7376400" cy="2284500"/>
          </a:xfrm>
          <a:prstGeom prst="roundRect">
            <a:avLst>
              <a:gd fmla="val 9866"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58"/>
          <p:cNvSpPr/>
          <p:nvPr/>
        </p:nvSpPr>
        <p:spPr>
          <a:xfrm>
            <a:off x="7227625" y="3882050"/>
            <a:ext cx="1439100" cy="8127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7" name="Google Shape;527;p58"/>
          <p:cNvPicPr preferRelativeResize="0"/>
          <p:nvPr/>
        </p:nvPicPr>
        <p:blipFill>
          <a:blip r:embed="rId4">
            <a:alphaModFix/>
          </a:blip>
          <a:stretch>
            <a:fillRect/>
          </a:stretch>
        </p:blipFill>
        <p:spPr>
          <a:xfrm>
            <a:off x="7277025" y="3529875"/>
            <a:ext cx="1503150" cy="1629475"/>
          </a:xfrm>
          <a:prstGeom prst="rect">
            <a:avLst/>
          </a:prstGeom>
          <a:noFill/>
          <a:ln>
            <a:noFill/>
          </a:ln>
        </p:spPr>
      </p:pic>
      <p:sp>
        <p:nvSpPr>
          <p:cNvPr id="528" name="Google Shape;528;p58"/>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Avoiding plagiarism</a:t>
            </a:r>
            <a:endParaRPr sz="2500">
              <a:solidFill>
                <a:srgbClr val="003C46"/>
              </a:solidFill>
              <a:latin typeface="Lexend Deca"/>
              <a:ea typeface="Lexend Deca"/>
              <a:cs typeface="Lexend Deca"/>
              <a:sym typeface="Lexend De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32" name="Shape 532"/>
        <p:cNvGrpSpPr/>
        <p:nvPr/>
      </p:nvGrpSpPr>
      <p:grpSpPr>
        <a:xfrm>
          <a:off x="0" y="0"/>
          <a:ext cx="0" cy="0"/>
          <a:chOff x="0" y="0"/>
          <a:chExt cx="0" cy="0"/>
        </a:xfrm>
      </p:grpSpPr>
      <p:sp>
        <p:nvSpPr>
          <p:cNvPr id="533" name="Google Shape;533;p59"/>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575757"/>
                </a:solidFill>
                <a:latin typeface="Open Sans"/>
                <a:ea typeface="Open Sans"/>
                <a:cs typeface="Open Sans"/>
                <a:sym typeface="Open Sans"/>
              </a:rPr>
              <a:t>© 2021 Turnitin LLC. All rights reserved.</a:t>
            </a:r>
            <a:endParaRPr sz="600">
              <a:solidFill>
                <a:srgbClr val="575757"/>
              </a:solidFill>
              <a:latin typeface="Open Sans"/>
              <a:ea typeface="Open Sans"/>
              <a:cs typeface="Open Sans"/>
              <a:sym typeface="Open Sans"/>
            </a:endParaRPr>
          </a:p>
        </p:txBody>
      </p:sp>
      <p:sp>
        <p:nvSpPr>
          <p:cNvPr id="534" name="Google Shape;534;p59"/>
          <p:cNvSpPr txBox="1"/>
          <p:nvPr/>
        </p:nvSpPr>
        <p:spPr>
          <a:xfrm>
            <a:off x="752400" y="1621650"/>
            <a:ext cx="7045800" cy="291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1  Manage your time</a:t>
            </a:r>
            <a:r>
              <a:rPr lang="en" sz="1200">
                <a:solidFill>
                  <a:srgbClr val="575757"/>
                </a:solidFill>
                <a:latin typeface="Open Sans"/>
                <a:ea typeface="Open Sans"/>
                <a:cs typeface="Open Sans"/>
                <a:sym typeface="Open Sans"/>
              </a:rPr>
              <a:t> during the researching and writing process wisely.</a:t>
            </a:r>
            <a:endParaRPr sz="1200">
              <a:solidFill>
                <a:srgbClr val="575757"/>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2  Employ effective research strategies.</a:t>
            </a:r>
            <a:endParaRPr b="1" sz="1200">
              <a:solidFill>
                <a:srgbClr val="575757"/>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3  Choose when to summarize, paraphrase, or quote</a:t>
            </a:r>
            <a:r>
              <a:rPr lang="en" sz="1200">
                <a:solidFill>
                  <a:srgbClr val="575757"/>
                </a:solidFill>
                <a:latin typeface="Open Sans"/>
                <a:ea typeface="Open Sans"/>
                <a:cs typeface="Open Sans"/>
                <a:sym typeface="Open Sans"/>
              </a:rPr>
              <a:t> information from your sources.</a:t>
            </a:r>
            <a:endParaRPr sz="1200">
              <a:solidFill>
                <a:srgbClr val="575757"/>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4  Provide proper citations</a:t>
            </a:r>
            <a:r>
              <a:rPr lang="en" sz="1200">
                <a:solidFill>
                  <a:srgbClr val="575757"/>
                </a:solidFill>
                <a:latin typeface="Open Sans"/>
                <a:ea typeface="Open Sans"/>
                <a:cs typeface="Open Sans"/>
                <a:sym typeface="Open Sans"/>
              </a:rPr>
              <a:t> for your paraphrased, quoted, or summarized information.</a:t>
            </a:r>
            <a:endParaRPr sz="1200">
              <a:solidFill>
                <a:srgbClr val="575757"/>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5  Use the Turnitin Similarity Report</a:t>
            </a:r>
            <a:r>
              <a:rPr lang="en" sz="1200">
                <a:solidFill>
                  <a:srgbClr val="575757"/>
                </a:solidFill>
                <a:latin typeface="Open Sans"/>
                <a:ea typeface="Open Sans"/>
                <a:cs typeface="Open Sans"/>
                <a:sym typeface="Open Sans"/>
              </a:rPr>
              <a:t> to revise your mistakes.</a:t>
            </a:r>
            <a:endParaRPr sz="1200">
              <a:solidFill>
                <a:srgbClr val="575757"/>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200">
                <a:solidFill>
                  <a:srgbClr val="575757"/>
                </a:solidFill>
                <a:latin typeface="Open Sans"/>
                <a:ea typeface="Open Sans"/>
                <a:cs typeface="Open Sans"/>
                <a:sym typeface="Open Sans"/>
              </a:rPr>
              <a:t>6  Own your academic integrity and ask questions</a:t>
            </a:r>
            <a:r>
              <a:rPr lang="en" sz="1200">
                <a:solidFill>
                  <a:srgbClr val="575757"/>
                </a:solidFill>
                <a:latin typeface="Open Sans"/>
                <a:ea typeface="Open Sans"/>
                <a:cs typeface="Open Sans"/>
                <a:sym typeface="Open Sans"/>
              </a:rPr>
              <a:t> when you need help.</a:t>
            </a:r>
            <a:endParaRPr sz="12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50">
              <a:solidFill>
                <a:schemeClr val="lt1"/>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pic>
        <p:nvPicPr>
          <p:cNvPr id="535" name="Google Shape;535;p59"/>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536" name="Google Shape;536;p59"/>
          <p:cNvSpPr txBox="1"/>
          <p:nvPr/>
        </p:nvSpPr>
        <p:spPr>
          <a:xfrm>
            <a:off x="752400" y="660950"/>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85000"/>
              </a:lnSpc>
              <a:spcBef>
                <a:spcPts val="0"/>
              </a:spcBef>
              <a:spcAft>
                <a:spcPts val="0"/>
              </a:spcAft>
              <a:buClr>
                <a:schemeClr val="dk1"/>
              </a:buClr>
              <a:buSzPts val="1100"/>
              <a:buFont typeface="Arial"/>
              <a:buNone/>
            </a:pPr>
            <a:r>
              <a:rPr lang="en" sz="2500">
                <a:solidFill>
                  <a:srgbClr val="003C46"/>
                </a:solidFill>
                <a:latin typeface="Lexend Deca"/>
                <a:ea typeface="Lexend Deca"/>
                <a:cs typeface="Lexend Deca"/>
                <a:sym typeface="Lexend Deca"/>
              </a:rPr>
              <a:t>Avoiding plagiarism</a:t>
            </a:r>
            <a:endParaRPr sz="2500">
              <a:solidFill>
                <a:srgbClr val="003C46"/>
              </a:solidFill>
              <a:latin typeface="Lexend Deca"/>
              <a:ea typeface="Lexend Deca"/>
              <a:cs typeface="Lexend Deca"/>
              <a:sym typeface="Lexend Deca"/>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60"/>
          <p:cNvSpPr txBox="1"/>
          <p:nvPr>
            <p:ph type="title"/>
          </p:nvPr>
        </p:nvSpPr>
        <p:spPr>
          <a:xfrm>
            <a:off x="763200" y="2253600"/>
            <a:ext cx="4546800" cy="83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9"/>
          <p:cNvSpPr txBox="1"/>
          <p:nvPr/>
        </p:nvSpPr>
        <p:spPr>
          <a:xfrm>
            <a:off x="752400" y="886975"/>
            <a:ext cx="7497000" cy="1137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500">
                <a:solidFill>
                  <a:srgbClr val="003C46"/>
                </a:solidFill>
                <a:latin typeface="Lexend Deca"/>
                <a:ea typeface="Lexend Deca"/>
                <a:cs typeface="Lexend Deca"/>
                <a:sym typeface="Lexend Deca"/>
              </a:rPr>
              <a:t>According to the Merriam-Webster </a:t>
            </a:r>
            <a:br>
              <a:rPr lang="en" sz="2500">
                <a:solidFill>
                  <a:srgbClr val="003C46"/>
                </a:solidFill>
                <a:latin typeface="Lexend Deca"/>
                <a:ea typeface="Lexend Deca"/>
                <a:cs typeface="Lexend Deca"/>
                <a:sym typeface="Lexend Deca"/>
              </a:rPr>
            </a:br>
            <a:r>
              <a:rPr lang="en" sz="2500">
                <a:solidFill>
                  <a:srgbClr val="003C46"/>
                </a:solidFill>
                <a:latin typeface="Lexend Deca"/>
                <a:ea typeface="Lexend Deca"/>
                <a:cs typeface="Lexend Deca"/>
                <a:sym typeface="Lexend Deca"/>
              </a:rPr>
              <a:t>online dictionary, to "plagiarize" means:</a:t>
            </a:r>
            <a:endParaRPr sz="2500">
              <a:solidFill>
                <a:srgbClr val="003C46"/>
              </a:solidFill>
              <a:latin typeface="Lexend Deca"/>
              <a:ea typeface="Lexend Deca"/>
              <a:cs typeface="Lexend Deca"/>
              <a:sym typeface="Lexend Deca"/>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pic>
        <p:nvPicPr>
          <p:cNvPr id="220" name="Google Shape;220;p39"/>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221" name="Google Shape;221;p39"/>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22" name="Google Shape;222;p39"/>
          <p:cNvSpPr/>
          <p:nvPr/>
        </p:nvSpPr>
        <p:spPr>
          <a:xfrm>
            <a:off x="7227625" y="3447100"/>
            <a:ext cx="1439100" cy="124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9"/>
          <p:cNvSpPr txBox="1"/>
          <p:nvPr/>
        </p:nvSpPr>
        <p:spPr>
          <a:xfrm>
            <a:off x="752400" y="2047175"/>
            <a:ext cx="7740000" cy="2912400"/>
          </a:xfrm>
          <a:prstGeom prst="rect">
            <a:avLst/>
          </a:prstGeom>
          <a:noFill/>
          <a:ln>
            <a:noFill/>
          </a:ln>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to steal and pass off (the ideas or words of another) as one's own</a:t>
            </a:r>
            <a:endParaRPr>
              <a:solidFill>
                <a:schemeClr val="dk2"/>
              </a:solidFill>
              <a:latin typeface="Open Sans"/>
              <a:ea typeface="Open Sans"/>
              <a:cs typeface="Open Sans"/>
              <a:sym typeface="Open Sans"/>
            </a:endParaRPr>
          </a:p>
          <a:p>
            <a:pPr indent="-317500" lvl="0" marL="457200" rtl="0" algn="l">
              <a:lnSpc>
                <a:spcPct val="150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to use (another's production) without crediting the source</a:t>
            </a:r>
            <a:endParaRPr>
              <a:solidFill>
                <a:schemeClr val="dk2"/>
              </a:solidFill>
              <a:latin typeface="Open Sans"/>
              <a:ea typeface="Open Sans"/>
              <a:cs typeface="Open Sans"/>
              <a:sym typeface="Open Sans"/>
            </a:endParaRPr>
          </a:p>
          <a:p>
            <a:pPr indent="-317500" lvl="0" marL="457200" rtl="0" algn="l">
              <a:lnSpc>
                <a:spcPct val="150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to commit literary theft</a:t>
            </a:r>
            <a:endParaRPr>
              <a:solidFill>
                <a:schemeClr val="dk2"/>
              </a:solidFill>
              <a:latin typeface="Open Sans"/>
              <a:ea typeface="Open Sans"/>
              <a:cs typeface="Open Sans"/>
              <a:sym typeface="Open Sans"/>
            </a:endParaRPr>
          </a:p>
          <a:p>
            <a:pPr indent="-317500" lvl="0" marL="457200" rtl="0" algn="l">
              <a:lnSpc>
                <a:spcPct val="150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to present as new and original an idea or product derived from an existing source</a:t>
            </a:r>
            <a:endParaRPr>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1200">
                <a:solidFill>
                  <a:schemeClr val="dk2"/>
                </a:solidFill>
                <a:latin typeface="Open Sans"/>
                <a:ea typeface="Open Sans"/>
                <a:cs typeface="Open Sans"/>
                <a:sym typeface="Open Sans"/>
              </a:rPr>
              <a:t>“Plagiarize.” Merriam-Webster.com. Merriam-Webster. Accessed May 20, 2020. https://www.merriam-webster.com/dictionary/plagiarize.</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0"/>
          <p:cNvSpPr txBox="1"/>
          <p:nvPr/>
        </p:nvSpPr>
        <p:spPr>
          <a:xfrm>
            <a:off x="752400" y="886975"/>
            <a:ext cx="6292800" cy="108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Plagiarism does not always mean</a:t>
            </a:r>
            <a:endParaRPr sz="2500">
              <a:solidFill>
                <a:srgbClr val="003C46"/>
              </a:solidFill>
              <a:latin typeface="Lexend Deca"/>
              <a:ea typeface="Lexend Deca"/>
              <a:cs typeface="Lexend Deca"/>
              <a:sym typeface="Lexend Deca"/>
            </a:endParaRPr>
          </a:p>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Word-for-word copying</a:t>
            </a:r>
            <a:endParaRPr sz="2500">
              <a:solidFill>
                <a:srgbClr val="003C46"/>
              </a:solidFill>
              <a:latin typeface="Lexend Deca"/>
              <a:ea typeface="Lexend Deca"/>
              <a:cs typeface="Lexend Deca"/>
              <a:sym typeface="Lexend Deca"/>
            </a:endParaRPr>
          </a:p>
        </p:txBody>
      </p:sp>
      <p:pic>
        <p:nvPicPr>
          <p:cNvPr id="229" name="Google Shape;229;p40"/>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230" name="Google Shape;230;p40"/>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31" name="Google Shape;231;p40"/>
          <p:cNvSpPr txBox="1"/>
          <p:nvPr/>
        </p:nvSpPr>
        <p:spPr>
          <a:xfrm>
            <a:off x="752400" y="2130925"/>
            <a:ext cx="3454500" cy="291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rgbClr val="434343"/>
                </a:solidFill>
                <a:latin typeface="Open Sans"/>
                <a:ea typeface="Open Sans"/>
                <a:cs typeface="Open Sans"/>
                <a:sym typeface="Open Sans"/>
              </a:rPr>
              <a:t>There are actually </a:t>
            </a:r>
            <a:r>
              <a:rPr b="1" lang="en">
                <a:solidFill>
                  <a:srgbClr val="434343"/>
                </a:solidFill>
                <a:latin typeface="Open Sans"/>
                <a:ea typeface="Open Sans"/>
                <a:cs typeface="Open Sans"/>
                <a:sym typeface="Open Sans"/>
              </a:rPr>
              <a:t>10 different ways </a:t>
            </a:r>
            <a:r>
              <a:rPr lang="en">
                <a:solidFill>
                  <a:srgbClr val="434343"/>
                </a:solidFill>
                <a:latin typeface="Open Sans"/>
                <a:ea typeface="Open Sans"/>
                <a:cs typeface="Open Sans"/>
                <a:sym typeface="Open Sans"/>
              </a:rPr>
              <a:t>that plagiarism can occur.</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pic>
        <p:nvPicPr>
          <p:cNvPr id="232" name="Google Shape;232;p40"/>
          <p:cNvPicPr preferRelativeResize="0"/>
          <p:nvPr/>
        </p:nvPicPr>
        <p:blipFill rotWithShape="1">
          <a:blip r:embed="rId4">
            <a:alphaModFix/>
          </a:blip>
          <a:srcRect b="67181" l="0" r="81450" t="0"/>
          <a:stretch/>
        </p:blipFill>
        <p:spPr>
          <a:xfrm>
            <a:off x="6777225" y="2867025"/>
            <a:ext cx="1849626" cy="18407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CCCCC"/>
        </a:solidFill>
      </p:bgPr>
    </p:bg>
    <p:spTree>
      <p:nvGrpSpPr>
        <p:cNvPr id="236" name="Shape 236"/>
        <p:cNvGrpSpPr/>
        <p:nvPr/>
      </p:nvGrpSpPr>
      <p:grpSpPr>
        <a:xfrm>
          <a:off x="0" y="0"/>
          <a:ext cx="0" cy="0"/>
          <a:chOff x="0" y="0"/>
          <a:chExt cx="0" cy="0"/>
        </a:xfrm>
      </p:grpSpPr>
      <p:sp>
        <p:nvSpPr>
          <p:cNvPr id="237" name="Google Shape;237;p41"/>
          <p:cNvSpPr txBox="1"/>
          <p:nvPr/>
        </p:nvSpPr>
        <p:spPr>
          <a:xfrm>
            <a:off x="752400" y="582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500">
                <a:solidFill>
                  <a:srgbClr val="003C46"/>
                </a:solidFill>
                <a:latin typeface="Lexend Deca"/>
                <a:ea typeface="Lexend Deca"/>
                <a:cs typeface="Lexend Deca"/>
                <a:sym typeface="Lexend Deca"/>
              </a:rPr>
              <a:t>Ten types of plagiarism</a:t>
            </a:r>
            <a:endParaRPr sz="2600">
              <a:solidFill>
                <a:srgbClr val="003C46"/>
              </a:solidFill>
              <a:latin typeface="Lexend Deca"/>
              <a:ea typeface="Lexend Deca"/>
              <a:cs typeface="Lexend Deca"/>
              <a:sym typeface="Lexend Deca"/>
            </a:endParaRPr>
          </a:p>
        </p:txBody>
      </p:sp>
      <p:sp>
        <p:nvSpPr>
          <p:cNvPr id="238" name="Google Shape;238;p41"/>
          <p:cNvSpPr txBox="1"/>
          <p:nvPr/>
        </p:nvSpPr>
        <p:spPr>
          <a:xfrm>
            <a:off x="752400" y="1191000"/>
            <a:ext cx="3357300" cy="3275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100" u="sng">
                <a:solidFill>
                  <a:schemeClr val="hlink"/>
                </a:solidFill>
                <a:latin typeface="Open Sans"/>
                <a:ea typeface="Open Sans"/>
                <a:cs typeface="Open Sans"/>
                <a:sym typeface="Open Sans"/>
                <a:hlinkClick action="ppaction://hlinksldjump" r:id="rId3"/>
              </a:rPr>
              <a:t>Clone</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Submitting another’s work, word-for-word, as one’s own</a:t>
            </a:r>
            <a:endParaRPr sz="1100">
              <a:solidFill>
                <a:srgbClr val="434343"/>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4"/>
              </a:rPr>
              <a:t>Find - Replace</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Changing key words and phrases but retaining the essential content of the source</a:t>
            </a:r>
            <a:endParaRPr sz="1100">
              <a:solidFill>
                <a:srgbClr val="434343"/>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5"/>
              </a:rPr>
              <a:t>Recycle</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Borrowing generously from one’s previous work without citation</a:t>
            </a:r>
            <a:endParaRPr sz="1100">
              <a:solidFill>
                <a:srgbClr val="434343"/>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6"/>
              </a:rPr>
              <a:t>Mashup</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Mixing copied material from multiple sources</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000">
              <a:solidFill>
                <a:srgbClr val="166DA6"/>
              </a:solidFill>
            </a:endParaRPr>
          </a:p>
          <a:p>
            <a:pPr indent="0" lvl="0" marL="0" rtl="0" algn="l">
              <a:lnSpc>
                <a:spcPct val="50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7"/>
              </a:rPr>
              <a:t>Aggregator</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Including proper citation of sources but containing almost no original work</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a:solidFill>
                <a:srgbClr val="434343"/>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pic>
        <p:nvPicPr>
          <p:cNvPr id="239" name="Google Shape;239;p41"/>
          <p:cNvPicPr preferRelativeResize="0"/>
          <p:nvPr/>
        </p:nvPicPr>
        <p:blipFill rotWithShape="1">
          <a:blip r:embed="rId8">
            <a:alphaModFix/>
          </a:blip>
          <a:srcRect b="13413" l="13413" r="13406" t="13406"/>
          <a:stretch/>
        </p:blipFill>
        <p:spPr>
          <a:xfrm>
            <a:off x="7499650" y="187241"/>
            <a:ext cx="1319491" cy="583199"/>
          </a:xfrm>
          <a:prstGeom prst="rect">
            <a:avLst/>
          </a:prstGeom>
          <a:noFill/>
          <a:ln>
            <a:noFill/>
          </a:ln>
        </p:spPr>
      </p:pic>
      <p:sp>
        <p:nvSpPr>
          <p:cNvPr id="240" name="Google Shape;240;p41"/>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41" name="Google Shape;241;p41"/>
          <p:cNvSpPr txBox="1"/>
          <p:nvPr/>
        </p:nvSpPr>
        <p:spPr>
          <a:xfrm>
            <a:off x="4342350" y="1191000"/>
            <a:ext cx="3404400" cy="3275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9"/>
              </a:rPr>
              <a:t>CTRL-C</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Containing significant portions of text from a single source without alterations</a:t>
            </a:r>
            <a:endParaRPr sz="1100">
              <a:solidFill>
                <a:srgbClr val="003C46"/>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10"/>
              </a:rPr>
              <a:t>Remix</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Mixing paraphrased material from multiple sources</a:t>
            </a:r>
            <a:endParaRPr sz="1100">
              <a:solidFill>
                <a:srgbClr val="003C46"/>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11"/>
              </a:rPr>
              <a:t>Hybrid</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Combining perfectly cited sources with copied passages without citation</a:t>
            </a:r>
            <a:endParaRPr sz="1100">
              <a:solidFill>
                <a:srgbClr val="003C46"/>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12"/>
              </a:rPr>
              <a:t>404 Error</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Citing nonexistent sources or including inaccurate information about sources</a:t>
            </a:r>
            <a:endParaRPr sz="1100">
              <a:solidFill>
                <a:srgbClr val="003C46"/>
              </a:solidFill>
              <a:latin typeface="Open Sans"/>
              <a:ea typeface="Open Sans"/>
              <a:cs typeface="Open Sans"/>
              <a:sym typeface="Open Sans"/>
            </a:endParaRPr>
          </a:p>
          <a:p>
            <a:pPr indent="0" lvl="0" marL="0" rtl="0" algn="l">
              <a:lnSpc>
                <a:spcPct val="50000"/>
              </a:lnSpc>
              <a:spcBef>
                <a:spcPts val="0"/>
              </a:spcBef>
              <a:spcAft>
                <a:spcPts val="0"/>
              </a:spcAft>
              <a:buNone/>
            </a:pPr>
            <a:r>
              <a:t/>
            </a:r>
            <a:endParaRPr sz="1100">
              <a:solidFill>
                <a:srgbClr val="166DA6"/>
              </a:solidFill>
              <a:latin typeface="Open Sans"/>
              <a:ea typeface="Open Sans"/>
              <a:cs typeface="Open Sans"/>
              <a:sym typeface="Open Sans"/>
            </a:endParaRPr>
          </a:p>
          <a:p>
            <a:pPr indent="0" lvl="0" marL="0" rtl="0" algn="l">
              <a:lnSpc>
                <a:spcPct val="115000"/>
              </a:lnSpc>
              <a:spcBef>
                <a:spcPts val="0"/>
              </a:spcBef>
              <a:spcAft>
                <a:spcPts val="0"/>
              </a:spcAft>
              <a:buNone/>
            </a:pPr>
            <a:r>
              <a:rPr b="1" lang="en" sz="1100" u="sng">
                <a:solidFill>
                  <a:schemeClr val="hlink"/>
                </a:solidFill>
                <a:latin typeface="Open Sans"/>
                <a:ea typeface="Open Sans"/>
                <a:cs typeface="Open Sans"/>
                <a:sym typeface="Open Sans"/>
                <a:hlinkClick action="ppaction://hlinksldjump" r:id="rId13"/>
              </a:rPr>
              <a:t>Re-tweet</a:t>
            </a:r>
            <a:endParaRPr b="1"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rPr lang="en" sz="1100">
                <a:solidFill>
                  <a:srgbClr val="434343"/>
                </a:solidFill>
                <a:latin typeface="Open Sans"/>
                <a:ea typeface="Open Sans"/>
                <a:cs typeface="Open Sans"/>
                <a:sym typeface="Open Sans"/>
              </a:rPr>
              <a:t>Including proper citation but relying too closely on the text’s original wording and/or structure</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00">
              <a:solidFill>
                <a:srgbClr val="003C46"/>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1100">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a:solidFill>
                <a:srgbClr val="434343"/>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a:solidFill>
                <a:schemeClr val="dk2"/>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1200">
              <a:solidFill>
                <a:schemeClr val="dk2"/>
              </a:solidFill>
              <a:latin typeface="Open Sans"/>
              <a:ea typeface="Open Sans"/>
              <a:cs typeface="Open Sans"/>
              <a:sym typeface="Open Sans"/>
            </a:endParaRPr>
          </a:p>
          <a:p>
            <a:pPr indent="0" lvl="0" marL="0" rtl="0" algn="l">
              <a:lnSpc>
                <a:spcPct val="115000"/>
              </a:lnSpc>
              <a:spcBef>
                <a:spcPts val="0"/>
              </a:spcBef>
              <a:spcAft>
                <a:spcPts val="1600"/>
              </a:spcAft>
              <a:buNone/>
            </a:pPr>
            <a:r>
              <a:t/>
            </a:r>
            <a:endParaRPr sz="1500">
              <a:solidFill>
                <a:srgbClr val="575757"/>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EFE9"/>
        </a:solidFill>
      </p:bgPr>
    </p:bg>
    <p:spTree>
      <p:nvGrpSpPr>
        <p:cNvPr id="245" name="Shape 245"/>
        <p:cNvGrpSpPr/>
        <p:nvPr/>
      </p:nvGrpSpPr>
      <p:grpSpPr>
        <a:xfrm>
          <a:off x="0" y="0"/>
          <a:ext cx="0" cy="0"/>
          <a:chOff x="0" y="0"/>
          <a:chExt cx="0" cy="0"/>
        </a:xfrm>
      </p:grpSpPr>
      <p:pic>
        <p:nvPicPr>
          <p:cNvPr id="246" name="Google Shape;246;p42"/>
          <p:cNvPicPr preferRelativeResize="0"/>
          <p:nvPr/>
        </p:nvPicPr>
        <p:blipFill rotWithShape="1">
          <a:blip r:embed="rId3">
            <a:alphaModFix/>
          </a:blip>
          <a:srcRect b="67252" l="7502" r="78067" t="11795"/>
          <a:stretch/>
        </p:blipFill>
        <p:spPr>
          <a:xfrm>
            <a:off x="686000" y="606775"/>
            <a:ext cx="1319501" cy="1077650"/>
          </a:xfrm>
          <a:prstGeom prst="rect">
            <a:avLst/>
          </a:prstGeom>
          <a:noFill/>
          <a:ln>
            <a:noFill/>
          </a:ln>
        </p:spPr>
      </p:pic>
      <p:pic>
        <p:nvPicPr>
          <p:cNvPr id="247" name="Google Shape;247;p42"/>
          <p:cNvPicPr preferRelativeResize="0"/>
          <p:nvPr/>
        </p:nvPicPr>
        <p:blipFill rotWithShape="1">
          <a:blip r:embed="rId4">
            <a:alphaModFix/>
          </a:blip>
          <a:srcRect b="13413" l="13413" r="13406" t="13406"/>
          <a:stretch/>
        </p:blipFill>
        <p:spPr>
          <a:xfrm>
            <a:off x="7499650" y="187241"/>
            <a:ext cx="1319491" cy="583199"/>
          </a:xfrm>
          <a:prstGeom prst="rect">
            <a:avLst/>
          </a:prstGeom>
          <a:noFill/>
          <a:ln>
            <a:noFill/>
          </a:ln>
        </p:spPr>
      </p:pic>
      <p:sp>
        <p:nvSpPr>
          <p:cNvPr id="248" name="Google Shape;248;p42"/>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49" name="Google Shape;249;p42"/>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850">
                <a:solidFill>
                  <a:srgbClr val="003842"/>
                </a:solidFill>
                <a:latin typeface="Lexend Deca"/>
                <a:ea typeface="Lexend Deca"/>
                <a:cs typeface="Lexend Deca"/>
                <a:sym typeface="Lexend Deca"/>
              </a:rPr>
              <a:t>#1 Clone</a:t>
            </a:r>
            <a:endParaRPr sz="180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50" name="Google Shape;250;p42"/>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Submitting another’s work, word-for-word, as one’s own</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51" name="Google Shape;251;p42"/>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42"/>
          <p:cNvSpPr/>
          <p:nvPr/>
        </p:nvSpPr>
        <p:spPr>
          <a:xfrm rot="10800000">
            <a:off x="705850" y="2085575"/>
            <a:ext cx="3673800" cy="2061300"/>
          </a:xfrm>
          <a:prstGeom prst="round2SameRect">
            <a:avLst>
              <a:gd fmla="val 3503" name="adj1"/>
              <a:gd fmla="val 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42"/>
          <p:cNvSpPr/>
          <p:nvPr/>
        </p:nvSpPr>
        <p:spPr>
          <a:xfrm>
            <a:off x="4748475" y="1779876"/>
            <a:ext cx="3673800" cy="304800"/>
          </a:xfrm>
          <a:prstGeom prst="round2SameRect">
            <a:avLst>
              <a:gd fmla="val 16667" name="adj1"/>
              <a:gd fmla="val 0" name="adj2"/>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42"/>
          <p:cNvSpPr/>
          <p:nvPr/>
        </p:nvSpPr>
        <p:spPr>
          <a:xfrm rot="10800000">
            <a:off x="4748475" y="2085575"/>
            <a:ext cx="3673800" cy="2061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42"/>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256" name="Google Shape;256;p42"/>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257" name="Google Shape;257;p42"/>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 sz="800">
                <a:solidFill>
                  <a:schemeClr val="dk2"/>
                </a:solidFill>
                <a:latin typeface="Open Sans"/>
                <a:ea typeface="Open Sans"/>
                <a:cs typeface="Open Sans"/>
                <a:sym typeface="Open Sans"/>
              </a:rPr>
              <a:t>A Natural Setting: A History of Exploration and Settlement in Yosemite Valley</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rPr lang="en" sz="800">
                <a:solidFill>
                  <a:schemeClr val="dk2"/>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chemeClr val="dk2"/>
              </a:solidFill>
              <a:latin typeface="Open Sans"/>
              <a:ea typeface="Open Sans"/>
              <a:cs typeface="Open Sans"/>
              <a:sym typeface="Open Sans"/>
            </a:endParaRPr>
          </a:p>
        </p:txBody>
      </p:sp>
      <p:sp>
        <p:nvSpPr>
          <p:cNvPr id="258" name="Google Shape;258;p42"/>
          <p:cNvSpPr txBox="1"/>
          <p:nvPr/>
        </p:nvSpPr>
        <p:spPr>
          <a:xfrm>
            <a:off x="4866525"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 sz="800">
                <a:solidFill>
                  <a:schemeClr val="dk2"/>
                </a:solidFill>
                <a:highlight>
                  <a:srgbClr val="F4CCCC"/>
                </a:highlight>
                <a:latin typeface="Open Sans"/>
                <a:ea typeface="Open Sans"/>
                <a:cs typeface="Open Sans"/>
                <a:sym typeface="Open Sans"/>
              </a:rPr>
              <a:t>A Natural Setting: A History of Exploration and Settlement in Yosemite Valley</a:t>
            </a:r>
            <a:endParaRPr b="1"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None/>
            </a:pPr>
            <a:r>
              <a:rPr lang="en" sz="800">
                <a:solidFill>
                  <a:schemeClr val="dk2"/>
                </a:solidFill>
                <a:highlight>
                  <a:srgbClr val="F4CCCC"/>
                </a:highlight>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chemeClr val="dk2"/>
              </a:solidFill>
              <a:highlight>
                <a:srgbClr val="F4CCCC"/>
              </a:highlight>
              <a:latin typeface="Open Sans"/>
              <a:ea typeface="Open Sans"/>
              <a:cs typeface="Open Sans"/>
              <a:sym typeface="Open Sans"/>
            </a:endParaRPr>
          </a:p>
        </p:txBody>
      </p:sp>
      <p:sp>
        <p:nvSpPr>
          <p:cNvPr id="259" name="Google Shape;259;p42">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3"/>
          <p:cNvSpPr/>
          <p:nvPr/>
        </p:nvSpPr>
        <p:spPr>
          <a:xfrm rot="10800000">
            <a:off x="705850" y="2073850"/>
            <a:ext cx="3673800" cy="2061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65" name="Google Shape;265;p43"/>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266" name="Google Shape;266;p43"/>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67" name="Google Shape;267;p43"/>
          <p:cNvSpPr txBox="1"/>
          <p:nvPr/>
        </p:nvSpPr>
        <p:spPr>
          <a:xfrm>
            <a:off x="1985400" y="61642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#2 Ctrl+C</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68" name="Google Shape;268;p43"/>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Contains significant proportions of text from a single </a:t>
            </a:r>
            <a:br>
              <a:rPr lang="en" sz="1300">
                <a:solidFill>
                  <a:srgbClr val="575757"/>
                </a:solidFill>
                <a:latin typeface="Open Sans"/>
                <a:ea typeface="Open Sans"/>
                <a:cs typeface="Open Sans"/>
                <a:sym typeface="Open Sans"/>
              </a:rPr>
            </a:br>
            <a:r>
              <a:rPr lang="en" sz="1300">
                <a:solidFill>
                  <a:srgbClr val="575757"/>
                </a:solidFill>
                <a:latin typeface="Open Sans"/>
                <a:ea typeface="Open Sans"/>
                <a:cs typeface="Open Sans"/>
                <a:sym typeface="Open Sans"/>
              </a:rPr>
              <a:t>source without alterations</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69" name="Google Shape;269;p43"/>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43"/>
          <p:cNvSpPr/>
          <p:nvPr/>
        </p:nvSpPr>
        <p:spPr>
          <a:xfrm>
            <a:off x="4748475" y="1779876"/>
            <a:ext cx="3673800" cy="304800"/>
          </a:xfrm>
          <a:prstGeom prst="round2SameRect">
            <a:avLst>
              <a:gd fmla="val 16667" name="adj1"/>
              <a:gd fmla="val 0" name="adj2"/>
            </a:avLst>
          </a:prstGeom>
          <a:solidFill>
            <a:srgbClr val="FFE5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43"/>
          <p:cNvSpPr/>
          <p:nvPr/>
        </p:nvSpPr>
        <p:spPr>
          <a:xfrm rot="10800000">
            <a:off x="4748475" y="2085575"/>
            <a:ext cx="3673800" cy="20613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43"/>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273" name="Google Shape;273;p43"/>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 sz="800">
                <a:solidFill>
                  <a:schemeClr val="dk2"/>
                </a:solidFill>
                <a:latin typeface="Open Sans"/>
                <a:ea typeface="Open Sans"/>
                <a:cs typeface="Open Sans"/>
                <a:sym typeface="Open Sans"/>
              </a:rPr>
              <a:t>A Natural Setting: A History of Exploration and Settlement in Yosemite Valley</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chemeClr val="dk2"/>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274" name="Google Shape;274;p43"/>
          <p:cNvSpPr txBox="1"/>
          <p:nvPr/>
        </p:nvSpPr>
        <p:spPr>
          <a:xfrm>
            <a:off x="4866525"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chemeClr val="dk2"/>
                </a:solidFill>
                <a:latin typeface="Open Sans"/>
                <a:ea typeface="Open Sans"/>
                <a:cs typeface="Open Sans"/>
                <a:sym typeface="Open Sans"/>
              </a:rPr>
              <a:t>The Beautiful Yosemite Valley</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chemeClr val="dk2"/>
                </a:solidFill>
                <a:latin typeface="Open Sans"/>
                <a:ea typeface="Open Sans"/>
                <a:cs typeface="Open Sans"/>
                <a:sym typeface="Open Sans"/>
              </a:rPr>
              <a:t>From the time of </a:t>
            </a:r>
            <a:r>
              <a:rPr lang="en" sz="800">
                <a:solidFill>
                  <a:schemeClr val="dk2"/>
                </a:solidFill>
                <a:highlight>
                  <a:srgbClr val="F4CCCC"/>
                </a:highlight>
                <a:latin typeface="Open Sans"/>
                <a:ea typeface="Open Sans"/>
                <a:cs typeface="Open Sans"/>
                <a:sym typeface="Open Sans"/>
              </a:rPr>
              <a:t>its first discovery by non-indigenous people in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the mid-nineteenth century Yosemite Valley has held a special,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even religious,</a:t>
            </a:r>
            <a:r>
              <a:rPr lang="en" sz="800">
                <a:solidFill>
                  <a:schemeClr val="dk2"/>
                </a:solidFill>
                <a:latin typeface="Open Sans"/>
                <a:ea typeface="Open Sans"/>
                <a:cs typeface="Open Sans"/>
                <a:sym typeface="Open Sans"/>
              </a:rPr>
              <a:t> possession </a:t>
            </a:r>
            <a:r>
              <a:rPr lang="en" sz="800">
                <a:solidFill>
                  <a:schemeClr val="dk2"/>
                </a:solidFill>
                <a:highlight>
                  <a:srgbClr val="F4CCCC"/>
                </a:highlight>
                <a:latin typeface="Open Sans"/>
                <a:ea typeface="Open Sans"/>
                <a:cs typeface="Open Sans"/>
                <a:sym typeface="Open Sans"/>
              </a:rPr>
              <a:t>on the American conscience because its beauty makes it an incomparable valley and one of the grandest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of all special temples of Nature.</a:t>
            </a:r>
            <a:r>
              <a:rPr lang="en" sz="800">
                <a:solidFill>
                  <a:schemeClr val="dk2"/>
                </a:solidFill>
                <a:latin typeface="Open Sans"/>
                <a:ea typeface="Open Sans"/>
                <a:cs typeface="Open Sans"/>
                <a:sym typeface="Open Sans"/>
              </a:rPr>
              <a:t> And </a:t>
            </a:r>
            <a:r>
              <a:rPr lang="en" sz="800">
                <a:solidFill>
                  <a:schemeClr val="dk2"/>
                </a:solidFill>
                <a:highlight>
                  <a:srgbClr val="F4CCCC"/>
                </a:highlight>
                <a:latin typeface="Open Sans"/>
                <a:ea typeface="Open Sans"/>
                <a:cs typeface="Open Sans"/>
                <a:sym typeface="Open Sans"/>
              </a:rPr>
              <a:t>Yosemite holds a special grip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on the western mind,</a:t>
            </a:r>
            <a:r>
              <a:rPr lang="en" sz="800">
                <a:solidFill>
                  <a:schemeClr val="dk2"/>
                </a:solidFill>
                <a:latin typeface="Open Sans"/>
                <a:ea typeface="Open Sans"/>
                <a:cs typeface="Open Sans"/>
                <a:sym typeface="Open Sans"/>
              </a:rPr>
              <a:t> while</a:t>
            </a:r>
            <a:r>
              <a:rPr lang="en" sz="800">
                <a:solidFill>
                  <a:schemeClr val="dk2"/>
                </a:solidFill>
                <a:highlight>
                  <a:schemeClr val="lt1"/>
                </a:highlight>
                <a:latin typeface="Open Sans"/>
                <a:ea typeface="Open Sans"/>
                <a:cs typeface="Open Sans"/>
                <a:sym typeface="Open Sans"/>
              </a:rPr>
              <a:t> </a:t>
            </a:r>
            <a:r>
              <a:rPr lang="en" sz="800">
                <a:solidFill>
                  <a:schemeClr val="dk2"/>
                </a:solidFill>
                <a:highlight>
                  <a:srgbClr val="F4CCCC"/>
                </a:highlight>
                <a:latin typeface="Open Sans"/>
                <a:ea typeface="Open Sans"/>
                <a:cs typeface="Open Sans"/>
                <a:sym typeface="Open Sans"/>
              </a:rPr>
              <a:t>perceptions about the Valley have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evolved over time due to changing politics, migration patterns and environmental concern as man has become more attuned to his relationship and impact or nature.</a:t>
            </a:r>
            <a:endParaRPr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p:txBody>
      </p:sp>
      <p:sp>
        <p:nvSpPr>
          <p:cNvPr id="275" name="Google Shape;275;p43"/>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pic>
        <p:nvPicPr>
          <p:cNvPr id="276" name="Google Shape;276;p43"/>
          <p:cNvPicPr preferRelativeResize="0"/>
          <p:nvPr/>
        </p:nvPicPr>
        <p:blipFill rotWithShape="1">
          <a:blip r:embed="rId4">
            <a:alphaModFix/>
          </a:blip>
          <a:srcRect b="67419" l="0" r="78067" t="0"/>
          <a:stretch/>
        </p:blipFill>
        <p:spPr>
          <a:xfrm>
            <a:off x="0" y="0"/>
            <a:ext cx="2005499" cy="1675800"/>
          </a:xfrm>
          <a:prstGeom prst="rect">
            <a:avLst/>
          </a:prstGeom>
          <a:noFill/>
          <a:ln>
            <a:noFill/>
          </a:ln>
        </p:spPr>
      </p:pic>
      <p:sp>
        <p:nvSpPr>
          <p:cNvPr id="277" name="Google Shape;277;p43">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EFE9"/>
        </a:solidFill>
      </p:bgPr>
    </p:bg>
    <p:spTree>
      <p:nvGrpSpPr>
        <p:cNvPr id="281" name="Shape 281"/>
        <p:cNvGrpSpPr/>
        <p:nvPr/>
      </p:nvGrpSpPr>
      <p:grpSpPr>
        <a:xfrm>
          <a:off x="0" y="0"/>
          <a:ext cx="0" cy="0"/>
          <a:chOff x="0" y="0"/>
          <a:chExt cx="0" cy="0"/>
        </a:xfrm>
      </p:grpSpPr>
      <p:pic>
        <p:nvPicPr>
          <p:cNvPr id="282" name="Google Shape;282;p44"/>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283" name="Google Shape;283;p44"/>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84" name="Google Shape;284;p44"/>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#3 Find - Replace</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85" name="Google Shape;285;p44"/>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Changing key words and phrases but retaining the</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essential content of the source</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286" name="Google Shape;286;p44"/>
          <p:cNvSpPr/>
          <p:nvPr/>
        </p:nvSpPr>
        <p:spPr>
          <a:xfrm rot="10800000">
            <a:off x="705850" y="2073800"/>
            <a:ext cx="3673800" cy="2201100"/>
          </a:xfrm>
          <a:prstGeom prst="round2SameRect">
            <a:avLst>
              <a:gd fmla="val 3503" name="adj1"/>
              <a:gd fmla="val 0" name="adj2"/>
            </a:avLst>
          </a:prstGeom>
          <a:solidFill>
            <a:srgbClr val="FCFC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44"/>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44"/>
          <p:cNvSpPr/>
          <p:nvPr/>
        </p:nvSpPr>
        <p:spPr>
          <a:xfrm>
            <a:off x="4748475" y="1779876"/>
            <a:ext cx="3673800" cy="304800"/>
          </a:xfrm>
          <a:prstGeom prst="round2SameRect">
            <a:avLst>
              <a:gd fmla="val 16667" name="adj1"/>
              <a:gd fmla="val 0" name="adj2"/>
            </a:avLst>
          </a:prstGeom>
          <a:solidFill>
            <a:srgbClr val="95D0F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44"/>
          <p:cNvSpPr/>
          <p:nvPr/>
        </p:nvSpPr>
        <p:spPr>
          <a:xfrm rot="10800000">
            <a:off x="4748475" y="2085575"/>
            <a:ext cx="3673800" cy="21834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44"/>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291" name="Google Shape;291;p44"/>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292" name="Google Shape;292;p44"/>
          <p:cNvSpPr txBox="1"/>
          <p:nvPr/>
        </p:nvSpPr>
        <p:spPr>
          <a:xfrm>
            <a:off x="829400"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 sz="800">
                <a:solidFill>
                  <a:schemeClr val="dk2"/>
                </a:solidFill>
                <a:latin typeface="Open Sans"/>
                <a:ea typeface="Open Sans"/>
                <a:cs typeface="Open Sans"/>
                <a:sym typeface="Open Sans"/>
              </a:rPr>
              <a:t>A Natural Setting: A History of Exploration and Settlement in Yosemite Valley</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chemeClr val="dk2"/>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293" name="Google Shape;293;p44"/>
          <p:cNvSpPr txBox="1"/>
          <p:nvPr/>
        </p:nvSpPr>
        <p:spPr>
          <a:xfrm>
            <a:off x="4866525" y="2213800"/>
            <a:ext cx="3437700" cy="1877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chemeClr val="dk2"/>
                </a:solidFill>
                <a:latin typeface="Open Sans"/>
                <a:ea typeface="Open Sans"/>
                <a:cs typeface="Open Sans"/>
                <a:sym typeface="Open Sans"/>
              </a:rPr>
              <a:t>A Beautiful Setting in Yosemite</a:t>
            </a:r>
            <a:endParaRPr b="1" sz="800">
              <a:solidFill>
                <a:schemeClr val="dk2"/>
              </a:solidFill>
              <a:latin typeface="Open Sans"/>
              <a:ea typeface="Open Sans"/>
              <a:cs typeface="Open Sans"/>
              <a:sym typeface="Open Sans"/>
            </a:endParaRPr>
          </a:p>
          <a:p>
            <a:pPr indent="0" lvl="0" marL="0" rtl="0" algn="l">
              <a:lnSpc>
                <a:spcPct val="150000"/>
              </a:lnSpc>
              <a:spcBef>
                <a:spcPts val="0"/>
              </a:spcBef>
              <a:spcAft>
                <a:spcPts val="0"/>
              </a:spcAft>
              <a:buClr>
                <a:schemeClr val="dk1"/>
              </a:buClr>
              <a:buSzPts val="1100"/>
              <a:buFont typeface="Arial"/>
              <a:buNone/>
            </a:pPr>
            <a:r>
              <a:t/>
            </a:r>
            <a:endParaRPr b="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800">
                <a:solidFill>
                  <a:schemeClr val="dk2"/>
                </a:solidFill>
                <a:highlight>
                  <a:srgbClr val="F4CCCC"/>
                </a:highlight>
                <a:latin typeface="Open Sans"/>
                <a:ea typeface="Open Sans"/>
                <a:cs typeface="Open Sans"/>
                <a:sym typeface="Open Sans"/>
              </a:rPr>
              <a:t>Since its first discovery by non-</a:t>
            </a:r>
            <a:r>
              <a:rPr lang="en" sz="800">
                <a:solidFill>
                  <a:schemeClr val="dk2"/>
                </a:solidFill>
                <a:latin typeface="Open Sans"/>
                <a:ea typeface="Open Sans"/>
                <a:cs typeface="Open Sans"/>
                <a:sym typeface="Open Sans"/>
              </a:rPr>
              <a:t>native </a:t>
            </a:r>
            <a:r>
              <a:rPr lang="en" sz="800">
                <a:solidFill>
                  <a:schemeClr val="dk2"/>
                </a:solidFill>
                <a:highlight>
                  <a:srgbClr val="F4CCCC"/>
                </a:highlight>
                <a:latin typeface="Open Sans"/>
                <a:ea typeface="Open Sans"/>
                <a:cs typeface="Open Sans"/>
                <a:sym typeface="Open Sans"/>
              </a:rPr>
              <a:t>people in the mid-</a:t>
            </a:r>
            <a:br>
              <a:rPr lang="en" sz="800">
                <a:solidFill>
                  <a:schemeClr val="dk2"/>
                </a:solidFill>
                <a:highlight>
                  <a:srgbClr val="F4CCCC"/>
                </a:highlight>
                <a:latin typeface="Open Sans"/>
                <a:ea typeface="Open Sans"/>
                <a:cs typeface="Open Sans"/>
                <a:sym typeface="Open Sans"/>
              </a:rPr>
            </a:br>
            <a:r>
              <a:rPr lang="en" sz="800">
                <a:solidFill>
                  <a:schemeClr val="dk2"/>
                </a:solidFill>
                <a:latin typeface="Open Sans"/>
                <a:ea typeface="Open Sans"/>
                <a:cs typeface="Open Sans"/>
                <a:sym typeface="Open Sans"/>
              </a:rPr>
              <a:t>19th</a:t>
            </a:r>
            <a:r>
              <a:rPr lang="en" sz="800">
                <a:solidFill>
                  <a:schemeClr val="dk2"/>
                </a:solidFill>
                <a:highlight>
                  <a:srgbClr val="F4CCCC"/>
                </a:highlight>
                <a:latin typeface="Open Sans"/>
                <a:ea typeface="Open Sans"/>
                <a:cs typeface="Open Sans"/>
                <a:sym typeface="Open Sans"/>
              </a:rPr>
              <a:t> </a:t>
            </a:r>
            <a:r>
              <a:rPr lang="en" sz="800">
                <a:solidFill>
                  <a:schemeClr val="dk2"/>
                </a:solidFill>
                <a:highlight>
                  <a:srgbClr val="F4CCCC"/>
                </a:highlight>
                <a:latin typeface="Open Sans"/>
                <a:ea typeface="Open Sans"/>
                <a:cs typeface="Open Sans"/>
                <a:sym typeface="Open Sans"/>
              </a:rPr>
              <a:t>century Yosemite Valley has held a special, even</a:t>
            </a:r>
            <a:r>
              <a:rPr lang="en" sz="800">
                <a:solidFill>
                  <a:schemeClr val="dk2"/>
                </a:solidFill>
                <a:latin typeface="Open Sans"/>
                <a:ea typeface="Open Sans"/>
                <a:cs typeface="Open Sans"/>
                <a:sym typeface="Open Sans"/>
              </a:rPr>
              <a:t> sacred, </a:t>
            </a:r>
            <a:br>
              <a:rPr lang="en" sz="800">
                <a:solidFill>
                  <a:schemeClr val="dk2"/>
                </a:solidFill>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hold on the American psyche because its beauty makes it an incomparable valley and one of the grandest of all special temples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of Nature. While Yosemite holds a special grip on the western</a:t>
            </a:r>
            <a:r>
              <a:rPr lang="en" sz="800">
                <a:solidFill>
                  <a:schemeClr val="dk2"/>
                </a:solidFill>
                <a:latin typeface="Open Sans"/>
                <a:ea typeface="Open Sans"/>
                <a:cs typeface="Open Sans"/>
                <a:sym typeface="Open Sans"/>
              </a:rPr>
              <a:t> mindset, </a:t>
            </a:r>
            <a:r>
              <a:rPr lang="en" sz="800">
                <a:solidFill>
                  <a:schemeClr val="dk2"/>
                </a:solidFill>
                <a:highlight>
                  <a:srgbClr val="F4CCCC"/>
                </a:highlight>
                <a:latin typeface="Open Sans"/>
                <a:ea typeface="Open Sans"/>
                <a:cs typeface="Open Sans"/>
                <a:sym typeface="Open Sans"/>
              </a:rPr>
              <a:t>perceptions about the Valley have evolved over time </a:t>
            </a:r>
            <a:br>
              <a:rPr lang="en" sz="800">
                <a:solidFill>
                  <a:schemeClr val="dk2"/>
                </a:solidFill>
                <a:highlight>
                  <a:srgbClr val="F4CCCC"/>
                </a:highlight>
                <a:latin typeface="Open Sans"/>
                <a:ea typeface="Open Sans"/>
                <a:cs typeface="Open Sans"/>
                <a:sym typeface="Open Sans"/>
              </a:rPr>
            </a:br>
            <a:r>
              <a:rPr lang="en" sz="800">
                <a:solidFill>
                  <a:schemeClr val="dk2"/>
                </a:solidFill>
                <a:highlight>
                  <a:srgbClr val="F4CCCC"/>
                </a:highlight>
                <a:latin typeface="Open Sans"/>
                <a:ea typeface="Open Sans"/>
                <a:cs typeface="Open Sans"/>
                <a:sym typeface="Open Sans"/>
              </a:rPr>
              <a:t>due to changing</a:t>
            </a:r>
            <a:r>
              <a:rPr lang="en" sz="800">
                <a:solidFill>
                  <a:schemeClr val="dk2"/>
                </a:solidFill>
                <a:latin typeface="Open Sans"/>
                <a:ea typeface="Open Sans"/>
                <a:cs typeface="Open Sans"/>
                <a:sym typeface="Open Sans"/>
              </a:rPr>
              <a:t> political movements,</a:t>
            </a:r>
            <a:r>
              <a:rPr lang="en" sz="800">
                <a:solidFill>
                  <a:schemeClr val="dk2"/>
                </a:solidFill>
                <a:highlight>
                  <a:srgbClr val="F4CCCC"/>
                </a:highlight>
                <a:latin typeface="Open Sans"/>
                <a:ea typeface="Open Sans"/>
                <a:cs typeface="Open Sans"/>
                <a:sym typeface="Open Sans"/>
              </a:rPr>
              <a:t> migration patterns and environmental</a:t>
            </a:r>
            <a:r>
              <a:rPr lang="en" sz="800">
                <a:solidFill>
                  <a:schemeClr val="dk2"/>
                </a:solidFill>
                <a:latin typeface="Open Sans"/>
                <a:ea typeface="Open Sans"/>
                <a:cs typeface="Open Sans"/>
                <a:sym typeface="Open Sans"/>
              </a:rPr>
              <a:t> issues </a:t>
            </a:r>
            <a:r>
              <a:rPr lang="en" sz="800">
                <a:solidFill>
                  <a:schemeClr val="dk2"/>
                </a:solidFill>
                <a:highlight>
                  <a:srgbClr val="F4CCCC"/>
                </a:highlight>
                <a:latin typeface="Open Sans"/>
                <a:ea typeface="Open Sans"/>
                <a:cs typeface="Open Sans"/>
                <a:sym typeface="Open Sans"/>
              </a:rPr>
              <a:t>as man has become more attuned to</a:t>
            </a:r>
            <a:r>
              <a:rPr lang="en" sz="800">
                <a:solidFill>
                  <a:schemeClr val="dk2"/>
                </a:solidFill>
                <a:latin typeface="Open Sans"/>
                <a:ea typeface="Open Sans"/>
                <a:cs typeface="Open Sans"/>
                <a:sym typeface="Open Sans"/>
              </a:rPr>
              <a:t> their </a:t>
            </a:r>
            <a:r>
              <a:rPr lang="en" sz="800">
                <a:solidFill>
                  <a:schemeClr val="dk2"/>
                </a:solidFill>
                <a:highlight>
                  <a:srgbClr val="F4CCCC"/>
                </a:highlight>
                <a:latin typeface="Open Sans"/>
                <a:ea typeface="Open Sans"/>
                <a:cs typeface="Open Sans"/>
                <a:sym typeface="Open Sans"/>
              </a:rPr>
              <a:t>relationship and impact on nature.</a:t>
            </a:r>
            <a:endParaRPr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p:txBody>
      </p:sp>
      <p:pic>
        <p:nvPicPr>
          <p:cNvPr id="294" name="Google Shape;294;p44"/>
          <p:cNvPicPr preferRelativeResize="0"/>
          <p:nvPr/>
        </p:nvPicPr>
        <p:blipFill rotWithShape="1">
          <a:blip r:embed="rId4">
            <a:alphaModFix/>
          </a:blip>
          <a:srcRect b="67906" l="0" r="78067" t="0"/>
          <a:stretch/>
        </p:blipFill>
        <p:spPr>
          <a:xfrm>
            <a:off x="0" y="0"/>
            <a:ext cx="2005499" cy="1650750"/>
          </a:xfrm>
          <a:prstGeom prst="rect">
            <a:avLst/>
          </a:prstGeom>
          <a:noFill/>
          <a:ln>
            <a:noFill/>
          </a:ln>
        </p:spPr>
      </p:pic>
      <p:sp>
        <p:nvSpPr>
          <p:cNvPr id="295" name="Google Shape;295;p44">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299" name="Shape 299"/>
        <p:cNvGrpSpPr/>
        <p:nvPr/>
      </p:nvGrpSpPr>
      <p:grpSpPr>
        <a:xfrm>
          <a:off x="0" y="0"/>
          <a:ext cx="0" cy="0"/>
          <a:chOff x="0" y="0"/>
          <a:chExt cx="0" cy="0"/>
        </a:xfrm>
      </p:grpSpPr>
      <p:pic>
        <p:nvPicPr>
          <p:cNvPr id="300" name="Google Shape;300;p45"/>
          <p:cNvPicPr preferRelativeResize="0"/>
          <p:nvPr/>
        </p:nvPicPr>
        <p:blipFill rotWithShape="1">
          <a:blip r:embed="rId3">
            <a:alphaModFix/>
          </a:blip>
          <a:srcRect b="13413" l="13413" r="13406" t="13406"/>
          <a:stretch/>
        </p:blipFill>
        <p:spPr>
          <a:xfrm>
            <a:off x="7499650" y="187241"/>
            <a:ext cx="1319491" cy="583199"/>
          </a:xfrm>
          <a:prstGeom prst="rect">
            <a:avLst/>
          </a:prstGeom>
          <a:noFill/>
          <a:ln>
            <a:noFill/>
          </a:ln>
        </p:spPr>
      </p:pic>
      <p:sp>
        <p:nvSpPr>
          <p:cNvPr id="301" name="Google Shape;301;p45"/>
          <p:cNvSpPr txBox="1"/>
          <p:nvPr/>
        </p:nvSpPr>
        <p:spPr>
          <a:xfrm>
            <a:off x="277212" y="4771000"/>
            <a:ext cx="2005500" cy="2325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02" name="Google Shape;302;p45"/>
          <p:cNvSpPr txBox="1"/>
          <p:nvPr/>
        </p:nvSpPr>
        <p:spPr>
          <a:xfrm>
            <a:off x="1976400" y="6067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850">
                <a:solidFill>
                  <a:srgbClr val="003842"/>
                </a:solidFill>
                <a:latin typeface="Lexend Deca"/>
                <a:ea typeface="Lexend Deca"/>
                <a:cs typeface="Lexend Deca"/>
                <a:sym typeface="Lexend Deca"/>
              </a:rPr>
              <a:t>#4 Remix</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03" name="Google Shape;303;p45"/>
          <p:cNvSpPr txBox="1"/>
          <p:nvPr/>
        </p:nvSpPr>
        <p:spPr>
          <a:xfrm>
            <a:off x="1985400" y="1080175"/>
            <a:ext cx="6292800" cy="65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75757"/>
                </a:solidFill>
                <a:latin typeface="Open Sans"/>
                <a:ea typeface="Open Sans"/>
                <a:cs typeface="Open Sans"/>
                <a:sym typeface="Open Sans"/>
              </a:rPr>
              <a:t>Paraphrases from multiple sources, made to fit together</a:t>
            </a:r>
            <a:endParaRPr sz="13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b="1" sz="1100">
              <a:solidFill>
                <a:schemeClr val="dk1"/>
              </a:solidFill>
            </a:endParaRPr>
          </a:p>
          <a:p>
            <a:pPr indent="0" lvl="0" marL="0" rtl="0" algn="l">
              <a:lnSpc>
                <a:spcPct val="115000"/>
              </a:lnSpc>
              <a:spcBef>
                <a:spcPts val="0"/>
              </a:spcBef>
              <a:spcAft>
                <a:spcPts val="0"/>
              </a:spcAft>
              <a:buNone/>
            </a:pPr>
            <a:r>
              <a:t/>
            </a:r>
            <a:endParaRPr sz="2850">
              <a:solidFill>
                <a:srgbClr val="003842"/>
              </a:solidFill>
              <a:latin typeface="Lexend Deca"/>
              <a:ea typeface="Lexend Deca"/>
              <a:cs typeface="Lexend Deca"/>
              <a:sym typeface="Lexend Deca"/>
            </a:endParaRPr>
          </a:p>
          <a:p>
            <a:pPr indent="0" lvl="0" marL="0" rtl="0" algn="l">
              <a:lnSpc>
                <a:spcPct val="115000"/>
              </a:lnSpc>
              <a:spcBef>
                <a:spcPts val="50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2500">
              <a:solidFill>
                <a:srgbClr val="003C46"/>
              </a:solidFill>
              <a:latin typeface="Lexend Deca"/>
              <a:ea typeface="Lexend Deca"/>
              <a:cs typeface="Lexend Deca"/>
              <a:sym typeface="Lexend Deca"/>
            </a:endParaRPr>
          </a:p>
        </p:txBody>
      </p:sp>
      <p:sp>
        <p:nvSpPr>
          <p:cNvPr id="304" name="Google Shape;304;p45"/>
          <p:cNvSpPr/>
          <p:nvPr/>
        </p:nvSpPr>
        <p:spPr>
          <a:xfrm rot="10800000">
            <a:off x="705850" y="2073825"/>
            <a:ext cx="3673800" cy="22389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 </a:t>
            </a:r>
            <a:endParaRPr/>
          </a:p>
        </p:txBody>
      </p:sp>
      <p:sp>
        <p:nvSpPr>
          <p:cNvPr id="305" name="Google Shape;305;p45"/>
          <p:cNvSpPr/>
          <p:nvPr/>
        </p:nvSpPr>
        <p:spPr>
          <a:xfrm>
            <a:off x="705850" y="1779876"/>
            <a:ext cx="3673800" cy="304800"/>
          </a:xfrm>
          <a:prstGeom prst="round2SameRect">
            <a:avLst>
              <a:gd fmla="val 16667" name="adj1"/>
              <a:gd fmla="val 0" name="adj2"/>
            </a:avLst>
          </a:prstGeom>
          <a:solidFill>
            <a:srgbClr val="B2C4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45"/>
          <p:cNvSpPr/>
          <p:nvPr/>
        </p:nvSpPr>
        <p:spPr>
          <a:xfrm>
            <a:off x="4748475" y="1779876"/>
            <a:ext cx="3673800" cy="304800"/>
          </a:xfrm>
          <a:prstGeom prst="round2SameRect">
            <a:avLst>
              <a:gd fmla="val 16667" name="adj1"/>
              <a:gd fmla="val 0" name="adj2"/>
            </a:avLst>
          </a:prstGeom>
          <a:solidFill>
            <a:srgbClr val="0DFF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45"/>
          <p:cNvSpPr/>
          <p:nvPr/>
        </p:nvSpPr>
        <p:spPr>
          <a:xfrm rot="10800000">
            <a:off x="4748475" y="2085625"/>
            <a:ext cx="3673800" cy="2233200"/>
          </a:xfrm>
          <a:prstGeom prst="round2SameRect">
            <a:avLst>
              <a:gd fmla="val 3503" name="adj1"/>
              <a:gd fmla="val 0" name="adj2"/>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45"/>
          <p:cNvSpPr txBox="1"/>
          <p:nvPr/>
        </p:nvSpPr>
        <p:spPr>
          <a:xfrm>
            <a:off x="4900875"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Student work</a:t>
            </a:r>
            <a:endParaRPr>
              <a:solidFill>
                <a:srgbClr val="003C46"/>
              </a:solidFill>
              <a:latin typeface="Lexend Deca"/>
              <a:ea typeface="Lexend Deca"/>
              <a:cs typeface="Lexend Deca"/>
              <a:sym typeface="Lexend Deca"/>
            </a:endParaRPr>
          </a:p>
        </p:txBody>
      </p:sp>
      <p:sp>
        <p:nvSpPr>
          <p:cNvPr id="309" name="Google Shape;309;p45"/>
          <p:cNvSpPr txBox="1"/>
          <p:nvPr/>
        </p:nvSpPr>
        <p:spPr>
          <a:xfrm>
            <a:off x="829400" y="1779875"/>
            <a:ext cx="1593000" cy="304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None/>
            </a:pPr>
            <a:r>
              <a:rPr lang="en">
                <a:solidFill>
                  <a:srgbClr val="003C46"/>
                </a:solidFill>
                <a:latin typeface="Lexend Deca"/>
                <a:ea typeface="Lexend Deca"/>
                <a:cs typeface="Lexend Deca"/>
                <a:sym typeface="Lexend Deca"/>
              </a:rPr>
              <a:t>Source text</a:t>
            </a:r>
            <a:endParaRPr>
              <a:solidFill>
                <a:srgbClr val="003C46"/>
              </a:solidFill>
              <a:latin typeface="Lexend Deca"/>
              <a:ea typeface="Lexend Deca"/>
              <a:cs typeface="Lexend Deca"/>
              <a:sym typeface="Lexend Deca"/>
            </a:endParaRPr>
          </a:p>
        </p:txBody>
      </p:sp>
      <p:sp>
        <p:nvSpPr>
          <p:cNvPr id="310" name="Google Shape;310;p45"/>
          <p:cNvSpPr txBox="1"/>
          <p:nvPr/>
        </p:nvSpPr>
        <p:spPr>
          <a:xfrm>
            <a:off x="829400" y="2213800"/>
            <a:ext cx="3437700" cy="17325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 sz="800">
                <a:solidFill>
                  <a:schemeClr val="dk2"/>
                </a:solidFill>
                <a:latin typeface="Open Sans"/>
                <a:ea typeface="Open Sans"/>
                <a:cs typeface="Open Sans"/>
                <a:sym typeface="Open Sans"/>
              </a:rPr>
              <a:t>A Natural Setting: A History of Exploration and Settlement in Yosemite Valley</a:t>
            </a:r>
            <a:endParaRPr b="1"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latin typeface="Open Sans"/>
                <a:ea typeface="Open Sans"/>
                <a:cs typeface="Open Sans"/>
                <a:sym typeface="Open Sans"/>
              </a:rPr>
              <a:t>Since its first discovery by non-indigenous people in the mid-nineteenth century, Yosemite Valley has held a special, even religious, hold on the American conscience because its beauty makes it an incomparable valley and one of the grandest of all special temples of Nature. While Yosemite holds a special grip on the western mind, perceptions about the Valley have evolved over time due to changing politics, migration patterns and environmental concerns as man has become more attuned to his relationship and impact on nature.</a:t>
            </a:r>
            <a:endParaRPr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latin typeface="Open Sans"/>
              <a:ea typeface="Open Sans"/>
              <a:cs typeface="Open Sans"/>
              <a:sym typeface="Open Sans"/>
            </a:endParaRPr>
          </a:p>
        </p:txBody>
      </p:sp>
      <p:sp>
        <p:nvSpPr>
          <p:cNvPr id="311" name="Google Shape;311;p45"/>
          <p:cNvSpPr txBox="1"/>
          <p:nvPr/>
        </p:nvSpPr>
        <p:spPr>
          <a:xfrm>
            <a:off x="4866525" y="2213800"/>
            <a:ext cx="3437700" cy="20196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b="1" lang="en" sz="800">
                <a:solidFill>
                  <a:srgbClr val="575757"/>
                </a:solidFill>
                <a:latin typeface="Open Sans"/>
                <a:ea typeface="Open Sans"/>
                <a:cs typeface="Open Sans"/>
                <a:sym typeface="Open Sans"/>
              </a:rPr>
              <a:t>An Untouched View A History of Settlement and Change in Yosemite Valley</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b="1" sz="800">
              <a:solidFill>
                <a:srgbClr val="575757"/>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en" sz="800">
                <a:solidFill>
                  <a:srgbClr val="575757"/>
                </a:solidFill>
                <a:highlight>
                  <a:srgbClr val="E6B8AF"/>
                </a:highlight>
                <a:latin typeface="Open Sans"/>
                <a:ea typeface="Open Sans"/>
                <a:cs typeface="Open Sans"/>
                <a:sym typeface="Open Sans"/>
              </a:rPr>
              <a:t>The first non-natives to see Yosemite Valley were probably </a:t>
            </a:r>
            <a:br>
              <a:rPr lang="en" sz="800">
                <a:solidFill>
                  <a:srgbClr val="575757"/>
                </a:solidFill>
                <a:highlight>
                  <a:srgbClr val="E6B8AF"/>
                </a:highlight>
                <a:latin typeface="Open Sans"/>
                <a:ea typeface="Open Sans"/>
                <a:cs typeface="Open Sans"/>
                <a:sym typeface="Open Sans"/>
              </a:rPr>
            </a:br>
            <a:r>
              <a:rPr lang="en" sz="800">
                <a:solidFill>
                  <a:srgbClr val="575757"/>
                </a:solidFill>
                <a:highlight>
                  <a:srgbClr val="E6B8AF"/>
                </a:highlight>
                <a:latin typeface="Open Sans"/>
                <a:ea typeface="Open Sans"/>
                <a:cs typeface="Open Sans"/>
                <a:sym typeface="Open Sans"/>
              </a:rPr>
              <a:t>members of the</a:t>
            </a:r>
            <a:r>
              <a:rPr lang="en" sz="800">
                <a:solidFill>
                  <a:srgbClr val="575757"/>
                </a:solidFill>
                <a:latin typeface="Open Sans"/>
                <a:ea typeface="Open Sans"/>
                <a:cs typeface="Open Sans"/>
                <a:sym typeface="Open Sans"/>
              </a:rPr>
              <a:t> mid-nineteenth century Joseph Walker Party, who crossed </a:t>
            </a:r>
            <a:r>
              <a:rPr lang="en" sz="800">
                <a:solidFill>
                  <a:srgbClr val="575757"/>
                </a:solidFill>
                <a:highlight>
                  <a:srgbClr val="D9D9D9"/>
                </a:highlight>
                <a:latin typeface="Open Sans"/>
                <a:ea typeface="Open Sans"/>
                <a:cs typeface="Open Sans"/>
                <a:sym typeface="Open Sans"/>
              </a:rPr>
              <a:t>the Sierra Nevada from East to West. The first descriptions </a:t>
            </a:r>
            <a:br>
              <a:rPr lang="en" sz="800">
                <a:solidFill>
                  <a:srgbClr val="575757"/>
                </a:solidFill>
                <a:highlight>
                  <a:srgbClr val="D9D9D9"/>
                </a:highlight>
                <a:latin typeface="Open Sans"/>
                <a:ea typeface="Open Sans"/>
                <a:cs typeface="Open Sans"/>
                <a:sym typeface="Open Sans"/>
              </a:rPr>
            </a:br>
            <a:r>
              <a:rPr lang="en" sz="800">
                <a:solidFill>
                  <a:srgbClr val="575757"/>
                </a:solidFill>
                <a:highlight>
                  <a:srgbClr val="D9D9D9"/>
                </a:highlight>
                <a:latin typeface="Open Sans"/>
                <a:ea typeface="Open Sans"/>
                <a:cs typeface="Open Sans"/>
                <a:sym typeface="Open Sans"/>
              </a:rPr>
              <a:t>of Yosemite came almost 20 years later.</a:t>
            </a:r>
            <a:r>
              <a:rPr lang="en" sz="800">
                <a:solidFill>
                  <a:srgbClr val="575757"/>
                </a:solidFill>
                <a:latin typeface="Open Sans"/>
                <a:ea typeface="Open Sans"/>
                <a:cs typeface="Open Sans"/>
                <a:sym typeface="Open Sans"/>
              </a:rPr>
              <a:t> From the start, the valley </a:t>
            </a:r>
            <a:br>
              <a:rPr lang="en" sz="800">
                <a:solidFill>
                  <a:srgbClr val="575757"/>
                </a:solidFill>
                <a:latin typeface="Open Sans"/>
                <a:ea typeface="Open Sans"/>
                <a:cs typeface="Open Sans"/>
                <a:sym typeface="Open Sans"/>
              </a:rPr>
            </a:br>
            <a:r>
              <a:rPr lang="en" sz="800">
                <a:solidFill>
                  <a:srgbClr val="575757"/>
                </a:solidFill>
                <a:latin typeface="Open Sans"/>
                <a:ea typeface="Open Sans"/>
                <a:cs typeface="Open Sans"/>
                <a:sym typeface="Open Sans"/>
              </a:rPr>
              <a:t>has been </a:t>
            </a:r>
            <a:r>
              <a:rPr lang="en" sz="800">
                <a:solidFill>
                  <a:srgbClr val="575757"/>
                </a:solidFill>
                <a:highlight>
                  <a:srgbClr val="D9D9D9"/>
                </a:highlight>
                <a:latin typeface="Open Sans"/>
                <a:ea typeface="Open Sans"/>
                <a:cs typeface="Open Sans"/>
                <a:sym typeface="Open Sans"/>
              </a:rPr>
              <a:t>renowned for its natural beauty, and</a:t>
            </a:r>
            <a:r>
              <a:rPr lang="en" sz="800">
                <a:solidFill>
                  <a:srgbClr val="575757"/>
                </a:solidFill>
                <a:latin typeface="Open Sans"/>
                <a:ea typeface="Open Sans"/>
                <a:cs typeface="Open Sans"/>
                <a:sym typeface="Open Sans"/>
              </a:rPr>
              <a:t> highly </a:t>
            </a:r>
            <a:r>
              <a:rPr lang="en" sz="800">
                <a:solidFill>
                  <a:srgbClr val="575757"/>
                </a:solidFill>
                <a:highlight>
                  <a:srgbClr val="D9D9D9"/>
                </a:highlight>
                <a:latin typeface="Open Sans"/>
                <a:ea typeface="Open Sans"/>
                <a:cs typeface="Open Sans"/>
                <a:sym typeface="Open Sans"/>
              </a:rPr>
              <a:t>regarded</a:t>
            </a:r>
            <a:r>
              <a:rPr lang="en" sz="800">
                <a:solidFill>
                  <a:srgbClr val="575757"/>
                </a:solidFill>
                <a:highlight>
                  <a:srgbClr val="EFEFEF"/>
                </a:highlight>
                <a:latin typeface="Open Sans"/>
                <a:ea typeface="Open Sans"/>
                <a:cs typeface="Open Sans"/>
                <a:sym typeface="Open Sans"/>
              </a:rPr>
              <a:t> </a:t>
            </a:r>
            <a:br>
              <a:rPr lang="en" sz="800">
                <a:solidFill>
                  <a:srgbClr val="575757"/>
                </a:solidFill>
                <a:highlight>
                  <a:srgbClr val="B7B7B7"/>
                </a:highlight>
                <a:latin typeface="Open Sans"/>
                <a:ea typeface="Open Sans"/>
                <a:cs typeface="Open Sans"/>
                <a:sym typeface="Open Sans"/>
              </a:rPr>
            </a:br>
            <a:r>
              <a:rPr lang="en" sz="800">
                <a:solidFill>
                  <a:srgbClr val="575757"/>
                </a:solidFill>
                <a:highlight>
                  <a:srgbClr val="D9D9D9"/>
                </a:highlight>
                <a:latin typeface="Open Sans"/>
                <a:ea typeface="Open Sans"/>
                <a:cs typeface="Open Sans"/>
                <a:sym typeface="Open Sans"/>
              </a:rPr>
              <a:t>as </a:t>
            </a:r>
            <a:r>
              <a:rPr lang="en" sz="800">
                <a:solidFill>
                  <a:srgbClr val="575757"/>
                </a:solidFill>
                <a:latin typeface="Open Sans"/>
                <a:ea typeface="Open Sans"/>
                <a:cs typeface="Open Sans"/>
                <a:sym typeface="Open Sans"/>
              </a:rPr>
              <a:t>he</a:t>
            </a:r>
            <a:r>
              <a:rPr lang="en" sz="800">
                <a:solidFill>
                  <a:srgbClr val="575757"/>
                </a:solidFill>
                <a:highlight>
                  <a:srgbClr val="D9D9D9"/>
                </a:highlight>
                <a:latin typeface="Open Sans"/>
                <a:ea typeface="Open Sans"/>
                <a:cs typeface="Open Sans"/>
                <a:sym typeface="Open Sans"/>
              </a:rPr>
              <a:t> center-piece of Yosemite National Park, attracting visitors from around the world. </a:t>
            </a:r>
            <a:r>
              <a:rPr lang="en" sz="800">
                <a:solidFill>
                  <a:srgbClr val="575757"/>
                </a:solidFill>
                <a:highlight>
                  <a:srgbClr val="0DFFAD"/>
                </a:highlight>
                <a:latin typeface="Open Sans"/>
                <a:ea typeface="Open Sans"/>
                <a:cs typeface="Open Sans"/>
                <a:sym typeface="Open Sans"/>
              </a:rPr>
              <a:t>While Yosemite</a:t>
            </a:r>
            <a:r>
              <a:rPr lang="en" sz="800">
                <a:solidFill>
                  <a:srgbClr val="575757"/>
                </a:solidFill>
                <a:latin typeface="Open Sans"/>
                <a:ea typeface="Open Sans"/>
                <a:cs typeface="Open Sans"/>
                <a:sym typeface="Open Sans"/>
              </a:rPr>
              <a:t> holds </a:t>
            </a:r>
            <a:r>
              <a:rPr lang="en" sz="800">
                <a:solidFill>
                  <a:srgbClr val="575757"/>
                </a:solidFill>
                <a:highlight>
                  <a:srgbClr val="0DFFAD"/>
                </a:highlight>
                <a:latin typeface="Open Sans"/>
                <a:ea typeface="Open Sans"/>
                <a:cs typeface="Open Sans"/>
                <a:sym typeface="Open Sans"/>
              </a:rPr>
              <a:t>a special grip on the </a:t>
            </a:r>
            <a:br>
              <a:rPr lang="en" sz="800">
                <a:solidFill>
                  <a:srgbClr val="575757"/>
                </a:solidFill>
                <a:highlight>
                  <a:srgbClr val="0DFFAD"/>
                </a:highlight>
                <a:latin typeface="Open Sans"/>
                <a:ea typeface="Open Sans"/>
                <a:cs typeface="Open Sans"/>
                <a:sym typeface="Open Sans"/>
              </a:rPr>
            </a:br>
            <a:r>
              <a:rPr lang="en" sz="800">
                <a:solidFill>
                  <a:srgbClr val="575757"/>
                </a:solidFill>
                <a:highlight>
                  <a:srgbClr val="0DFFAD"/>
                </a:highlight>
                <a:latin typeface="Open Sans"/>
                <a:ea typeface="Open Sans"/>
                <a:cs typeface="Open Sans"/>
                <a:sym typeface="Open Sans"/>
              </a:rPr>
              <a:t>western mind, perceptions about the Valley have evolved over time due to changing politics, migration patterns and environmental concerns as man has become more attuned to</a:t>
            </a:r>
            <a:r>
              <a:rPr lang="en" sz="800">
                <a:solidFill>
                  <a:srgbClr val="575757"/>
                </a:solidFill>
                <a:latin typeface="Open Sans"/>
                <a:ea typeface="Open Sans"/>
                <a:cs typeface="Open Sans"/>
                <a:sym typeface="Open Sans"/>
              </a:rPr>
              <a:t> their </a:t>
            </a:r>
            <a:r>
              <a:rPr lang="en" sz="800">
                <a:solidFill>
                  <a:srgbClr val="575757"/>
                </a:solidFill>
                <a:highlight>
                  <a:srgbClr val="0DFFAD"/>
                </a:highlight>
                <a:latin typeface="Open Sans"/>
                <a:ea typeface="Open Sans"/>
                <a:cs typeface="Open Sans"/>
                <a:sym typeface="Open Sans"/>
              </a:rPr>
              <a:t>relationship and impact on nature.</a:t>
            </a:r>
            <a:endParaRPr sz="800">
              <a:solidFill>
                <a:srgbClr val="575757"/>
              </a:solidFill>
              <a:highlight>
                <a:srgbClr val="0DFFAD"/>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highlight>
                <a:srgbClr val="F4CCCC"/>
              </a:highlight>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2"/>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None/>
            </a:pPr>
            <a:r>
              <a:t/>
            </a:r>
            <a:endParaRPr sz="800">
              <a:solidFill>
                <a:schemeClr val="dk2"/>
              </a:solidFill>
              <a:highlight>
                <a:srgbClr val="F4CCCC"/>
              </a:highlight>
              <a:latin typeface="Open Sans"/>
              <a:ea typeface="Open Sans"/>
              <a:cs typeface="Open Sans"/>
              <a:sym typeface="Open Sans"/>
            </a:endParaRPr>
          </a:p>
        </p:txBody>
      </p:sp>
      <p:pic>
        <p:nvPicPr>
          <p:cNvPr id="312" name="Google Shape;312;p45"/>
          <p:cNvPicPr preferRelativeResize="0"/>
          <p:nvPr/>
        </p:nvPicPr>
        <p:blipFill rotWithShape="1">
          <a:blip r:embed="rId4">
            <a:alphaModFix/>
          </a:blip>
          <a:srcRect b="67181" l="0" r="81450" t="0"/>
          <a:stretch/>
        </p:blipFill>
        <p:spPr>
          <a:xfrm>
            <a:off x="0" y="0"/>
            <a:ext cx="1696174" cy="1688026"/>
          </a:xfrm>
          <a:prstGeom prst="rect">
            <a:avLst/>
          </a:prstGeom>
          <a:noFill/>
          <a:ln>
            <a:noFill/>
          </a:ln>
        </p:spPr>
      </p:pic>
      <p:sp>
        <p:nvSpPr>
          <p:cNvPr id="313" name="Google Shape;313;p45">
            <a:hlinkClick action="ppaction://hlinksldjump" r:id="rId5"/>
          </p:cNvPr>
          <p:cNvSpPr/>
          <p:nvPr/>
        </p:nvSpPr>
        <p:spPr>
          <a:xfrm>
            <a:off x="8228571" y="4493475"/>
            <a:ext cx="349200" cy="304800"/>
          </a:xfrm>
          <a:prstGeom prst="curvedLeftArrow">
            <a:avLst>
              <a:gd fmla="val 25000" name="adj1"/>
              <a:gd fmla="val 50000" name="adj2"/>
              <a:gd fmla="val 25000" name="adj3"/>
            </a:avLst>
          </a:prstGeom>
          <a:solidFill>
            <a:srgbClr val="0DFF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urnitin">
  <a:themeElements>
    <a:clrScheme name="Simple Light">
      <a:dk1>
        <a:srgbClr val="003C46"/>
      </a:dk1>
      <a:lt1>
        <a:srgbClr val="FFFFFF"/>
      </a:lt1>
      <a:dk2>
        <a:srgbClr val="575757"/>
      </a:dk2>
      <a:lt2>
        <a:srgbClr val="0096FF"/>
      </a:lt2>
      <a:accent1>
        <a:srgbClr val="EFF4F3"/>
      </a:accent1>
      <a:accent2>
        <a:srgbClr val="C8C8C8"/>
      </a:accent2>
      <a:accent3>
        <a:srgbClr val="FFF099"/>
      </a:accent3>
      <a:accent4>
        <a:srgbClr val="FFE500"/>
      </a:accent4>
      <a:accent5>
        <a:srgbClr val="B2C4C7"/>
      </a:accent5>
      <a:accent6>
        <a:srgbClr val="7F9DA2"/>
      </a:accent6>
      <a:hlink>
        <a:srgbClr val="0096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