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2" r:id="rId1"/>
    <p:sldMasterId id="2147483683"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ren Smith"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p:cViewPr varScale="1">
        <p:scale>
          <a:sx n="139" d="100"/>
          <a:sy n="139" d="100"/>
        </p:scale>
        <p:origin x="176" y="5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ge226efff52_0_29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 name="Google Shape;189;ge226efff52_0_2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ge06c72d4dc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6" name="Google Shape;276;ge06c72d4d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Consider including more specific information on this slide regarding your preferred methods of citation, as well as information and links to any technology that you suggest or require students use to create and/or keep track of their citations.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e06c72d4dc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5" name="Google Shape;285;ge06c72d4d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ge06c72d4dc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3" name="Google Shape;293;ge06c72d4dc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e06c72d4dc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e06c72d4dc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Discuss other strategies that students have used that they have found effective. Encourage exploration of these new strategies so students can find those that work best for them.</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e06c72d4dc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e06c72d4dc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a:solidFill>
                  <a:schemeClr val="dk1"/>
                </a:solidFill>
              </a:rPr>
              <a:t>Ask students to take a few minutes to reflect on all of the strategies that have been discussed during class and to choose one or two that they would like to try during your upcoming project.</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Remind students that it’s okay if a strategy doesn’t work well for them, as long as they try to find something new that does. We all have different work habits and preferences, so the most important thing is that we each find what works best for us individually.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ge226efff52_0_14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0" name="Google Shape;320;ge226efff52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e06c72d4dc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e06c72d4d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Review the research and writing process with students. Discuss each part of the process in terms of your current project and how students can work through each step of the process in your class.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e06c72d4dc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e06c72d4dc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solidFill>
                  <a:schemeClr val="dk1"/>
                </a:solidFill>
              </a:rPr>
              <a:t>Ask students to consider what is meant when we reference research strategies. If displaying this presentation to a whole class, record responses from students on this slide.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e06c72d4dc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5" name="Google Shape;225;ge06c72d4d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a:solidFill>
                  <a:schemeClr val="dk1"/>
                </a:solidFill>
              </a:rPr>
              <a:t>Discuss with students that while many different approaches and strategies are available, and while you and each educator they work with might encourage or require use of certain strategies (notecards, labeled worksheets, organizational plans, etc.), the main goal for them is to find what works best for them personally. </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Students should ask questions if they find they have conflicts with using encouraged or required strategies.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e06c72d4dc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e06c72d4d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
                <a:solidFill>
                  <a:schemeClr val="dk1"/>
                </a:solidFill>
              </a:rPr>
              <a:t>Review this list of effective research strategies.</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Each of these bullets is discussed in more detail in the following slides.</a:t>
            </a:r>
            <a:endParaRPr>
              <a:solidFill>
                <a:schemeClr val="dk1"/>
              </a:solidFill>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ge06c72d4dc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2" name="Google Shape;242;ge06c72d4dc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e06c72d4dc_0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e06c72d4dc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06c72d4dc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e06c72d4dc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e06c72d4dc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e06c72d4dc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00. Title &amp; Full Image" type="title">
  <p:cSld name="TITLE">
    <p:spTree>
      <p:nvGrpSpPr>
        <p:cNvPr id="1" name="Shape 53"/>
        <p:cNvGrpSpPr/>
        <p:nvPr/>
      </p:nvGrpSpPr>
      <p:grpSpPr>
        <a:xfrm>
          <a:off x="0" y="0"/>
          <a:ext cx="0" cy="0"/>
          <a:chOff x="0" y="0"/>
          <a:chExt cx="0" cy="0"/>
        </a:xfrm>
      </p:grpSpPr>
      <p:sp>
        <p:nvSpPr>
          <p:cNvPr id="54" name="Google Shape;54;p14"/>
          <p:cNvSpPr txBox="1">
            <a:spLocks noGrp="1"/>
          </p:cNvSpPr>
          <p:nvPr>
            <p:ph type="ctrTitle"/>
          </p:nvPr>
        </p:nvSpPr>
        <p:spPr>
          <a:xfrm>
            <a:off x="428400" y="1576800"/>
            <a:ext cx="3582000" cy="1407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3100"/>
              <a:buNone/>
              <a:defRPr sz="3100"/>
            </a:lvl1pPr>
            <a:lvl2pPr lvl="1" rtl="0">
              <a:lnSpc>
                <a:spcPct val="100000"/>
              </a:lnSpc>
              <a:spcBef>
                <a:spcPts val="0"/>
              </a:spcBef>
              <a:spcAft>
                <a:spcPts val="0"/>
              </a:spcAft>
              <a:buSzPts val="3100"/>
              <a:buNone/>
              <a:defRPr sz="3100"/>
            </a:lvl2pPr>
            <a:lvl3pPr lvl="2" rtl="0">
              <a:lnSpc>
                <a:spcPct val="100000"/>
              </a:lnSpc>
              <a:spcBef>
                <a:spcPts val="0"/>
              </a:spcBef>
              <a:spcAft>
                <a:spcPts val="0"/>
              </a:spcAft>
              <a:buSzPts val="3100"/>
              <a:buNone/>
              <a:defRPr sz="3100"/>
            </a:lvl3pPr>
            <a:lvl4pPr lvl="3" rtl="0">
              <a:lnSpc>
                <a:spcPct val="100000"/>
              </a:lnSpc>
              <a:spcBef>
                <a:spcPts val="0"/>
              </a:spcBef>
              <a:spcAft>
                <a:spcPts val="0"/>
              </a:spcAft>
              <a:buSzPts val="3100"/>
              <a:buNone/>
              <a:defRPr sz="3100"/>
            </a:lvl4pPr>
            <a:lvl5pPr lvl="4" rtl="0">
              <a:lnSpc>
                <a:spcPct val="100000"/>
              </a:lnSpc>
              <a:spcBef>
                <a:spcPts val="0"/>
              </a:spcBef>
              <a:spcAft>
                <a:spcPts val="0"/>
              </a:spcAft>
              <a:buSzPts val="3100"/>
              <a:buNone/>
              <a:defRPr sz="3100"/>
            </a:lvl5pPr>
            <a:lvl6pPr lvl="5" rtl="0">
              <a:lnSpc>
                <a:spcPct val="100000"/>
              </a:lnSpc>
              <a:spcBef>
                <a:spcPts val="0"/>
              </a:spcBef>
              <a:spcAft>
                <a:spcPts val="0"/>
              </a:spcAft>
              <a:buSzPts val="3100"/>
              <a:buNone/>
              <a:defRPr sz="3100"/>
            </a:lvl6pPr>
            <a:lvl7pPr lvl="6" rtl="0">
              <a:lnSpc>
                <a:spcPct val="100000"/>
              </a:lnSpc>
              <a:spcBef>
                <a:spcPts val="0"/>
              </a:spcBef>
              <a:spcAft>
                <a:spcPts val="0"/>
              </a:spcAft>
              <a:buSzPts val="3100"/>
              <a:buNone/>
              <a:defRPr sz="3100"/>
            </a:lvl7pPr>
            <a:lvl8pPr lvl="7" rtl="0">
              <a:lnSpc>
                <a:spcPct val="100000"/>
              </a:lnSpc>
              <a:spcBef>
                <a:spcPts val="0"/>
              </a:spcBef>
              <a:spcAft>
                <a:spcPts val="0"/>
              </a:spcAft>
              <a:buSzPts val="3100"/>
              <a:buNone/>
              <a:defRPr sz="3100"/>
            </a:lvl8pPr>
            <a:lvl9pPr lvl="8" rtl="0">
              <a:lnSpc>
                <a:spcPct val="100000"/>
              </a:lnSpc>
              <a:spcBef>
                <a:spcPts val="0"/>
              </a:spcBef>
              <a:spcAft>
                <a:spcPts val="0"/>
              </a:spcAft>
              <a:buSzPts val="3100"/>
              <a:buNone/>
              <a:defRPr sz="3100"/>
            </a:lvl9pPr>
          </a:lstStyle>
          <a:p>
            <a:endParaRPr/>
          </a:p>
        </p:txBody>
      </p:sp>
      <p:sp>
        <p:nvSpPr>
          <p:cNvPr id="55" name="Google Shape;55;p14"/>
          <p:cNvSpPr txBox="1">
            <a:spLocks noGrp="1"/>
          </p:cNvSpPr>
          <p:nvPr>
            <p:ph type="subTitle" idx="1"/>
          </p:nvPr>
        </p:nvSpPr>
        <p:spPr>
          <a:xfrm>
            <a:off x="428400" y="3337200"/>
            <a:ext cx="3477600" cy="709200"/>
          </a:xfrm>
          <a:prstGeom prst="rect">
            <a:avLst/>
          </a:prstGeom>
        </p:spPr>
        <p:txBody>
          <a:bodyPr spcFirstLastPara="1" wrap="square" lIns="91425" tIns="0" rIns="91425" bIns="91425" anchor="t" anchorCtr="0">
            <a:noAutofit/>
          </a:bodyPr>
          <a:lstStyle>
            <a:lvl1pPr lvl="0" rtl="0">
              <a:lnSpc>
                <a:spcPct val="115000"/>
              </a:lnSpc>
              <a:spcBef>
                <a:spcPts val="1000"/>
              </a:spcBef>
              <a:spcAft>
                <a:spcPts val="0"/>
              </a:spcAft>
              <a:buSzPts val="1200"/>
              <a:buNone/>
              <a:defRPr sz="1200"/>
            </a:lvl1pPr>
            <a:lvl2pPr lvl="1" rtl="0">
              <a:lnSpc>
                <a:spcPct val="115000"/>
              </a:lnSpc>
              <a:spcBef>
                <a:spcPts val="1000"/>
              </a:spcBef>
              <a:spcAft>
                <a:spcPts val="0"/>
              </a:spcAft>
              <a:buSzPts val="1200"/>
              <a:buNone/>
              <a:defRPr sz="1200"/>
            </a:lvl2pPr>
            <a:lvl3pPr lvl="2" rtl="0">
              <a:lnSpc>
                <a:spcPct val="115000"/>
              </a:lnSpc>
              <a:spcBef>
                <a:spcPts val="1000"/>
              </a:spcBef>
              <a:spcAft>
                <a:spcPts val="0"/>
              </a:spcAft>
              <a:buSzPts val="1200"/>
              <a:buNone/>
              <a:defRPr sz="1200"/>
            </a:lvl3pPr>
            <a:lvl4pPr lvl="3" rtl="0">
              <a:lnSpc>
                <a:spcPct val="115000"/>
              </a:lnSpc>
              <a:spcBef>
                <a:spcPts val="1000"/>
              </a:spcBef>
              <a:spcAft>
                <a:spcPts val="0"/>
              </a:spcAft>
              <a:buSzPts val="1200"/>
              <a:buNone/>
              <a:defRPr sz="1200"/>
            </a:lvl4pPr>
            <a:lvl5pPr lvl="4" rtl="0">
              <a:lnSpc>
                <a:spcPct val="115000"/>
              </a:lnSpc>
              <a:spcBef>
                <a:spcPts val="1000"/>
              </a:spcBef>
              <a:spcAft>
                <a:spcPts val="0"/>
              </a:spcAft>
              <a:buSzPts val="1200"/>
              <a:buNone/>
              <a:defRPr sz="1200"/>
            </a:lvl5pPr>
            <a:lvl6pPr lvl="5" rtl="0">
              <a:lnSpc>
                <a:spcPct val="115000"/>
              </a:lnSpc>
              <a:spcBef>
                <a:spcPts val="1000"/>
              </a:spcBef>
              <a:spcAft>
                <a:spcPts val="0"/>
              </a:spcAft>
              <a:buSzPts val="1200"/>
              <a:buNone/>
              <a:defRPr sz="1200"/>
            </a:lvl6pPr>
            <a:lvl7pPr lvl="6" rtl="0">
              <a:lnSpc>
                <a:spcPct val="115000"/>
              </a:lnSpc>
              <a:spcBef>
                <a:spcPts val="1000"/>
              </a:spcBef>
              <a:spcAft>
                <a:spcPts val="0"/>
              </a:spcAft>
              <a:buSzPts val="1200"/>
              <a:buNone/>
              <a:defRPr sz="1200"/>
            </a:lvl7pPr>
            <a:lvl8pPr lvl="7" rtl="0">
              <a:lnSpc>
                <a:spcPct val="115000"/>
              </a:lnSpc>
              <a:spcBef>
                <a:spcPts val="1000"/>
              </a:spcBef>
              <a:spcAft>
                <a:spcPts val="0"/>
              </a:spcAft>
              <a:buSzPts val="1200"/>
              <a:buNone/>
              <a:defRPr sz="1200"/>
            </a:lvl8pPr>
            <a:lvl9pPr lvl="8" rtl="0">
              <a:lnSpc>
                <a:spcPct val="115000"/>
              </a:lnSpc>
              <a:spcBef>
                <a:spcPts val="1000"/>
              </a:spcBef>
              <a:spcAft>
                <a:spcPts val="1000"/>
              </a:spcAft>
              <a:buSzPts val="1200"/>
              <a:buNone/>
              <a:defRPr sz="1200"/>
            </a:lvl9pPr>
          </a:lstStyle>
          <a:p>
            <a:endParaRPr/>
          </a:p>
        </p:txBody>
      </p:sp>
      <p:sp>
        <p:nvSpPr>
          <p:cNvPr id="56" name="Google Shape;56;p14"/>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57" name="Google Shape;57;p14"/>
          <p:cNvPicPr preferRelativeResize="0"/>
          <p:nvPr/>
        </p:nvPicPr>
        <p:blipFill>
          <a:blip r:embed="rId2">
            <a:alphaModFix/>
          </a:blip>
          <a:stretch>
            <a:fillRect/>
          </a:stretch>
        </p:blipFill>
        <p:spPr>
          <a:xfrm>
            <a:off x="551670" y="483372"/>
            <a:ext cx="1147802" cy="351282"/>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00. Title &amp; Square Image">
  <p:cSld name="TITLE_1">
    <p:spTree>
      <p:nvGrpSpPr>
        <p:cNvPr id="1" name="Shape 58"/>
        <p:cNvGrpSpPr/>
        <p:nvPr/>
      </p:nvGrpSpPr>
      <p:grpSpPr>
        <a:xfrm>
          <a:off x="0" y="0"/>
          <a:ext cx="0" cy="0"/>
          <a:chOff x="0" y="0"/>
          <a:chExt cx="0" cy="0"/>
        </a:xfrm>
      </p:grpSpPr>
      <p:sp>
        <p:nvSpPr>
          <p:cNvPr id="59" name="Google Shape;59;p15"/>
          <p:cNvSpPr txBox="1">
            <a:spLocks noGrp="1"/>
          </p:cNvSpPr>
          <p:nvPr>
            <p:ph type="ctrTitle"/>
          </p:nvPr>
        </p:nvSpPr>
        <p:spPr>
          <a:xfrm>
            <a:off x="658800" y="1702800"/>
            <a:ext cx="3153600" cy="231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3500"/>
              <a:buNone/>
              <a:defRPr sz="3500"/>
            </a:lvl1pPr>
            <a:lvl2pPr lvl="1" rtl="0">
              <a:lnSpc>
                <a:spcPct val="100000"/>
              </a:lnSpc>
              <a:spcBef>
                <a:spcPts val="0"/>
              </a:spcBef>
              <a:spcAft>
                <a:spcPts val="0"/>
              </a:spcAft>
              <a:buSzPts val="3500"/>
              <a:buNone/>
              <a:defRPr sz="3500"/>
            </a:lvl2pPr>
            <a:lvl3pPr lvl="2" rtl="0">
              <a:lnSpc>
                <a:spcPct val="100000"/>
              </a:lnSpc>
              <a:spcBef>
                <a:spcPts val="0"/>
              </a:spcBef>
              <a:spcAft>
                <a:spcPts val="0"/>
              </a:spcAft>
              <a:buSzPts val="3500"/>
              <a:buNone/>
              <a:defRPr sz="3500"/>
            </a:lvl3pPr>
            <a:lvl4pPr lvl="3" rtl="0">
              <a:lnSpc>
                <a:spcPct val="100000"/>
              </a:lnSpc>
              <a:spcBef>
                <a:spcPts val="0"/>
              </a:spcBef>
              <a:spcAft>
                <a:spcPts val="0"/>
              </a:spcAft>
              <a:buSzPts val="3500"/>
              <a:buNone/>
              <a:defRPr sz="3500"/>
            </a:lvl4pPr>
            <a:lvl5pPr lvl="4" rtl="0">
              <a:lnSpc>
                <a:spcPct val="100000"/>
              </a:lnSpc>
              <a:spcBef>
                <a:spcPts val="0"/>
              </a:spcBef>
              <a:spcAft>
                <a:spcPts val="0"/>
              </a:spcAft>
              <a:buSzPts val="3500"/>
              <a:buNone/>
              <a:defRPr sz="3500"/>
            </a:lvl5pPr>
            <a:lvl6pPr lvl="5" rtl="0">
              <a:lnSpc>
                <a:spcPct val="100000"/>
              </a:lnSpc>
              <a:spcBef>
                <a:spcPts val="0"/>
              </a:spcBef>
              <a:spcAft>
                <a:spcPts val="0"/>
              </a:spcAft>
              <a:buSzPts val="3500"/>
              <a:buNone/>
              <a:defRPr sz="3500"/>
            </a:lvl6pPr>
            <a:lvl7pPr lvl="6" rtl="0">
              <a:lnSpc>
                <a:spcPct val="100000"/>
              </a:lnSpc>
              <a:spcBef>
                <a:spcPts val="0"/>
              </a:spcBef>
              <a:spcAft>
                <a:spcPts val="0"/>
              </a:spcAft>
              <a:buSzPts val="3500"/>
              <a:buNone/>
              <a:defRPr sz="3500"/>
            </a:lvl7pPr>
            <a:lvl8pPr lvl="7" rtl="0">
              <a:lnSpc>
                <a:spcPct val="100000"/>
              </a:lnSpc>
              <a:spcBef>
                <a:spcPts val="0"/>
              </a:spcBef>
              <a:spcAft>
                <a:spcPts val="0"/>
              </a:spcAft>
              <a:buSzPts val="3500"/>
              <a:buNone/>
              <a:defRPr sz="3500"/>
            </a:lvl8pPr>
            <a:lvl9pPr lvl="8" rtl="0">
              <a:lnSpc>
                <a:spcPct val="100000"/>
              </a:lnSpc>
              <a:spcBef>
                <a:spcPts val="0"/>
              </a:spcBef>
              <a:spcAft>
                <a:spcPts val="0"/>
              </a:spcAft>
              <a:buSzPts val="3500"/>
              <a:buNone/>
              <a:defRPr sz="3500"/>
            </a:lvl9pPr>
          </a:lstStyle>
          <a:p>
            <a:endParaRPr/>
          </a:p>
        </p:txBody>
      </p:sp>
      <p:sp>
        <p:nvSpPr>
          <p:cNvPr id="60" name="Google Shape;60;p15"/>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61" name="Google Shape;61;p15"/>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01. Section &amp; Icon" type="secHead">
  <p:cSld name="SECTION_HEADER">
    <p:bg>
      <p:bgPr>
        <a:solidFill>
          <a:schemeClr val="accent5"/>
        </a:solidFill>
        <a:effectLst/>
      </p:bgPr>
    </p:bg>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1173600" y="2253600"/>
            <a:ext cx="6525600" cy="8388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3100"/>
              <a:buNone/>
              <a:defRPr/>
            </a:lvl1pPr>
            <a:lvl2pPr lvl="1" rtl="0">
              <a:lnSpc>
                <a:spcPct val="115000"/>
              </a:lnSpc>
              <a:spcBef>
                <a:spcPts val="0"/>
              </a:spcBef>
              <a:spcAft>
                <a:spcPts val="0"/>
              </a:spcAft>
              <a:buSzPts val="3100"/>
              <a:buNone/>
              <a:defRPr/>
            </a:lvl2pPr>
            <a:lvl3pPr lvl="2" rtl="0">
              <a:lnSpc>
                <a:spcPct val="115000"/>
              </a:lnSpc>
              <a:spcBef>
                <a:spcPts val="0"/>
              </a:spcBef>
              <a:spcAft>
                <a:spcPts val="0"/>
              </a:spcAft>
              <a:buSzPts val="3100"/>
              <a:buNone/>
              <a:defRPr/>
            </a:lvl3pPr>
            <a:lvl4pPr lvl="3" rtl="0">
              <a:lnSpc>
                <a:spcPct val="115000"/>
              </a:lnSpc>
              <a:spcBef>
                <a:spcPts val="0"/>
              </a:spcBef>
              <a:spcAft>
                <a:spcPts val="0"/>
              </a:spcAft>
              <a:buSzPts val="3100"/>
              <a:buNone/>
              <a:defRPr/>
            </a:lvl4pPr>
            <a:lvl5pPr lvl="4" rtl="0">
              <a:lnSpc>
                <a:spcPct val="115000"/>
              </a:lnSpc>
              <a:spcBef>
                <a:spcPts val="0"/>
              </a:spcBef>
              <a:spcAft>
                <a:spcPts val="0"/>
              </a:spcAft>
              <a:buSzPts val="3100"/>
              <a:buNone/>
              <a:defRPr/>
            </a:lvl5pPr>
            <a:lvl6pPr lvl="5" rtl="0">
              <a:lnSpc>
                <a:spcPct val="115000"/>
              </a:lnSpc>
              <a:spcBef>
                <a:spcPts val="0"/>
              </a:spcBef>
              <a:spcAft>
                <a:spcPts val="0"/>
              </a:spcAft>
              <a:buSzPts val="3100"/>
              <a:buNone/>
              <a:defRPr/>
            </a:lvl6pPr>
            <a:lvl7pPr lvl="6" rtl="0">
              <a:lnSpc>
                <a:spcPct val="115000"/>
              </a:lnSpc>
              <a:spcBef>
                <a:spcPts val="0"/>
              </a:spcBef>
              <a:spcAft>
                <a:spcPts val="0"/>
              </a:spcAft>
              <a:buSzPts val="3100"/>
              <a:buNone/>
              <a:defRPr/>
            </a:lvl7pPr>
            <a:lvl8pPr lvl="7" rtl="0">
              <a:lnSpc>
                <a:spcPct val="115000"/>
              </a:lnSpc>
              <a:spcBef>
                <a:spcPts val="0"/>
              </a:spcBef>
              <a:spcAft>
                <a:spcPts val="0"/>
              </a:spcAft>
              <a:buSzPts val="3100"/>
              <a:buNone/>
              <a:defRPr/>
            </a:lvl8pPr>
            <a:lvl9pPr lvl="8" rtl="0">
              <a:lnSpc>
                <a:spcPct val="115000"/>
              </a:lnSpc>
              <a:spcBef>
                <a:spcPts val="0"/>
              </a:spcBef>
              <a:spcAft>
                <a:spcPts val="0"/>
              </a:spcAft>
              <a:buSzPts val="3100"/>
              <a:buNone/>
              <a:defRPr/>
            </a:lvl9pPr>
          </a:lstStyle>
          <a:p>
            <a:endParaRPr/>
          </a:p>
        </p:txBody>
      </p:sp>
      <p:sp>
        <p:nvSpPr>
          <p:cNvPr id="64" name="Google Shape;64;p16"/>
          <p:cNvSpPr txBox="1">
            <a:spLocks noGrp="1"/>
          </p:cNvSpPr>
          <p:nvPr>
            <p:ph type="subTitle" idx="1"/>
          </p:nvPr>
        </p:nvSpPr>
        <p:spPr>
          <a:xfrm>
            <a:off x="1173600" y="3088800"/>
            <a:ext cx="4546800" cy="468000"/>
          </a:xfrm>
          <a:prstGeom prst="rect">
            <a:avLst/>
          </a:prstGeom>
        </p:spPr>
        <p:txBody>
          <a:bodyPr spcFirstLastPara="1" wrap="square" lIns="91425" tIns="91425" rIns="91425" bIns="91425" anchor="t" anchorCtr="0">
            <a:noAutofit/>
          </a:bodyPr>
          <a:lstStyle>
            <a:lvl1pPr lvl="0" rtl="0">
              <a:spcBef>
                <a:spcPts val="0"/>
              </a:spcBef>
              <a:spcAft>
                <a:spcPts val="0"/>
              </a:spcAft>
              <a:buSzPts val="1100"/>
              <a:buNone/>
              <a:defRPr sz="1100"/>
            </a:lvl1pPr>
            <a:lvl2pPr lvl="1" rtl="0">
              <a:spcBef>
                <a:spcPts val="1600"/>
              </a:spcBef>
              <a:spcAft>
                <a:spcPts val="0"/>
              </a:spcAft>
              <a:buSzPts val="1100"/>
              <a:buNone/>
              <a:defRPr sz="1100"/>
            </a:lvl2pPr>
            <a:lvl3pPr lvl="2" rtl="0">
              <a:spcBef>
                <a:spcPts val="1600"/>
              </a:spcBef>
              <a:spcAft>
                <a:spcPts val="0"/>
              </a:spcAft>
              <a:buSzPts val="1100"/>
              <a:buNone/>
              <a:defRPr sz="1100"/>
            </a:lvl3pPr>
            <a:lvl4pPr lvl="3" rtl="0">
              <a:spcBef>
                <a:spcPts val="1600"/>
              </a:spcBef>
              <a:spcAft>
                <a:spcPts val="0"/>
              </a:spcAft>
              <a:buSzPts val="1100"/>
              <a:buNone/>
              <a:defRPr sz="1100"/>
            </a:lvl4pPr>
            <a:lvl5pPr lvl="4" rtl="0">
              <a:spcBef>
                <a:spcPts val="1600"/>
              </a:spcBef>
              <a:spcAft>
                <a:spcPts val="0"/>
              </a:spcAft>
              <a:buSzPts val="1100"/>
              <a:buNone/>
              <a:defRPr sz="1100"/>
            </a:lvl5pPr>
            <a:lvl6pPr lvl="5" rtl="0">
              <a:spcBef>
                <a:spcPts val="1600"/>
              </a:spcBef>
              <a:spcAft>
                <a:spcPts val="0"/>
              </a:spcAft>
              <a:buSzPts val="1100"/>
              <a:buNone/>
              <a:defRPr sz="1100"/>
            </a:lvl6pPr>
            <a:lvl7pPr lvl="6" rtl="0">
              <a:spcBef>
                <a:spcPts val="1600"/>
              </a:spcBef>
              <a:spcAft>
                <a:spcPts val="0"/>
              </a:spcAft>
              <a:buSzPts val="1100"/>
              <a:buNone/>
              <a:defRPr sz="1100"/>
            </a:lvl7pPr>
            <a:lvl8pPr lvl="7" rtl="0">
              <a:spcBef>
                <a:spcPts val="1600"/>
              </a:spcBef>
              <a:spcAft>
                <a:spcPts val="0"/>
              </a:spcAft>
              <a:buSzPts val="1100"/>
              <a:buNone/>
              <a:defRPr sz="1100"/>
            </a:lvl8pPr>
            <a:lvl9pPr lvl="8" rtl="0">
              <a:spcBef>
                <a:spcPts val="1600"/>
              </a:spcBef>
              <a:spcAft>
                <a:spcPts val="1600"/>
              </a:spcAft>
              <a:buSzPts val="1100"/>
              <a:buNone/>
              <a:defRPr sz="1100"/>
            </a:lvl9pPr>
          </a:lstStyle>
          <a:p>
            <a:endParaRPr/>
          </a:p>
        </p:txBody>
      </p:sp>
      <p:pic>
        <p:nvPicPr>
          <p:cNvPr id="65" name="Google Shape;65;p16"/>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66" name="Google Shape;66;p16"/>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01. Section &amp; Long Copy">
  <p:cSld name="SECTION_HEADER_1">
    <p:bg>
      <p:bgPr>
        <a:solidFill>
          <a:schemeClr val="dk1"/>
        </a:solidFill>
        <a:effectLst/>
      </p:bgPr>
    </p:bg>
    <p:spTree>
      <p:nvGrpSpPr>
        <p:cNvPr id="1" name="Shape 67"/>
        <p:cNvGrpSpPr/>
        <p:nvPr/>
      </p:nvGrpSpPr>
      <p:grpSpPr>
        <a:xfrm>
          <a:off x="0" y="0"/>
          <a:ext cx="0" cy="0"/>
          <a:chOff x="0" y="0"/>
          <a:chExt cx="0" cy="0"/>
        </a:xfrm>
      </p:grpSpPr>
      <p:sp>
        <p:nvSpPr>
          <p:cNvPr id="68" name="Google Shape;68;p17"/>
          <p:cNvSpPr txBox="1">
            <a:spLocks noGrp="1"/>
          </p:cNvSpPr>
          <p:nvPr>
            <p:ph type="title"/>
          </p:nvPr>
        </p:nvSpPr>
        <p:spPr>
          <a:xfrm>
            <a:off x="763200" y="2253600"/>
            <a:ext cx="4546800" cy="8388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Clr>
                <a:srgbClr val="FFFFFF"/>
              </a:buClr>
              <a:buSzPts val="3100"/>
              <a:buNone/>
              <a:defRPr>
                <a:solidFill>
                  <a:srgbClr val="FFFFFF"/>
                </a:solidFill>
              </a:defRPr>
            </a:lvl1pPr>
            <a:lvl2pPr lvl="1" rtl="0">
              <a:lnSpc>
                <a:spcPct val="115000"/>
              </a:lnSpc>
              <a:spcBef>
                <a:spcPts val="0"/>
              </a:spcBef>
              <a:spcAft>
                <a:spcPts val="0"/>
              </a:spcAft>
              <a:buClr>
                <a:srgbClr val="FFFFFF"/>
              </a:buClr>
              <a:buSzPts val="3100"/>
              <a:buNone/>
              <a:defRPr>
                <a:solidFill>
                  <a:srgbClr val="FFFFFF"/>
                </a:solidFill>
              </a:defRPr>
            </a:lvl2pPr>
            <a:lvl3pPr lvl="2" rtl="0">
              <a:lnSpc>
                <a:spcPct val="115000"/>
              </a:lnSpc>
              <a:spcBef>
                <a:spcPts val="0"/>
              </a:spcBef>
              <a:spcAft>
                <a:spcPts val="0"/>
              </a:spcAft>
              <a:buClr>
                <a:srgbClr val="FFFFFF"/>
              </a:buClr>
              <a:buSzPts val="3100"/>
              <a:buNone/>
              <a:defRPr>
                <a:solidFill>
                  <a:srgbClr val="FFFFFF"/>
                </a:solidFill>
              </a:defRPr>
            </a:lvl3pPr>
            <a:lvl4pPr lvl="3" rtl="0">
              <a:lnSpc>
                <a:spcPct val="115000"/>
              </a:lnSpc>
              <a:spcBef>
                <a:spcPts val="0"/>
              </a:spcBef>
              <a:spcAft>
                <a:spcPts val="0"/>
              </a:spcAft>
              <a:buClr>
                <a:srgbClr val="FFFFFF"/>
              </a:buClr>
              <a:buSzPts val="3100"/>
              <a:buNone/>
              <a:defRPr>
                <a:solidFill>
                  <a:srgbClr val="FFFFFF"/>
                </a:solidFill>
              </a:defRPr>
            </a:lvl4pPr>
            <a:lvl5pPr lvl="4" rtl="0">
              <a:lnSpc>
                <a:spcPct val="115000"/>
              </a:lnSpc>
              <a:spcBef>
                <a:spcPts val="0"/>
              </a:spcBef>
              <a:spcAft>
                <a:spcPts val="0"/>
              </a:spcAft>
              <a:buClr>
                <a:srgbClr val="FFFFFF"/>
              </a:buClr>
              <a:buSzPts val="3100"/>
              <a:buNone/>
              <a:defRPr>
                <a:solidFill>
                  <a:srgbClr val="FFFFFF"/>
                </a:solidFill>
              </a:defRPr>
            </a:lvl5pPr>
            <a:lvl6pPr lvl="5" rtl="0">
              <a:lnSpc>
                <a:spcPct val="115000"/>
              </a:lnSpc>
              <a:spcBef>
                <a:spcPts val="0"/>
              </a:spcBef>
              <a:spcAft>
                <a:spcPts val="0"/>
              </a:spcAft>
              <a:buClr>
                <a:srgbClr val="FFFFFF"/>
              </a:buClr>
              <a:buSzPts val="3100"/>
              <a:buNone/>
              <a:defRPr>
                <a:solidFill>
                  <a:srgbClr val="FFFFFF"/>
                </a:solidFill>
              </a:defRPr>
            </a:lvl6pPr>
            <a:lvl7pPr lvl="6" rtl="0">
              <a:lnSpc>
                <a:spcPct val="115000"/>
              </a:lnSpc>
              <a:spcBef>
                <a:spcPts val="0"/>
              </a:spcBef>
              <a:spcAft>
                <a:spcPts val="0"/>
              </a:spcAft>
              <a:buClr>
                <a:srgbClr val="FFFFFF"/>
              </a:buClr>
              <a:buSzPts val="3100"/>
              <a:buNone/>
              <a:defRPr>
                <a:solidFill>
                  <a:srgbClr val="FFFFFF"/>
                </a:solidFill>
              </a:defRPr>
            </a:lvl7pPr>
            <a:lvl8pPr lvl="7" rtl="0">
              <a:lnSpc>
                <a:spcPct val="115000"/>
              </a:lnSpc>
              <a:spcBef>
                <a:spcPts val="0"/>
              </a:spcBef>
              <a:spcAft>
                <a:spcPts val="0"/>
              </a:spcAft>
              <a:buClr>
                <a:srgbClr val="FFFFFF"/>
              </a:buClr>
              <a:buSzPts val="3100"/>
              <a:buNone/>
              <a:defRPr>
                <a:solidFill>
                  <a:srgbClr val="FFFFFF"/>
                </a:solidFill>
              </a:defRPr>
            </a:lvl8pPr>
            <a:lvl9pPr lvl="8" rtl="0">
              <a:lnSpc>
                <a:spcPct val="115000"/>
              </a:lnSpc>
              <a:spcBef>
                <a:spcPts val="0"/>
              </a:spcBef>
              <a:spcAft>
                <a:spcPts val="0"/>
              </a:spcAft>
              <a:buClr>
                <a:srgbClr val="FFFFFF"/>
              </a:buClr>
              <a:buSzPts val="3100"/>
              <a:buNone/>
              <a:defRPr>
                <a:solidFill>
                  <a:srgbClr val="FFFFFF"/>
                </a:solidFill>
              </a:defRPr>
            </a:lvl9pPr>
          </a:lstStyle>
          <a:p>
            <a:endParaRPr/>
          </a:p>
        </p:txBody>
      </p:sp>
      <p:sp>
        <p:nvSpPr>
          <p:cNvPr id="69" name="Google Shape;69;p17"/>
          <p:cNvSpPr txBox="1">
            <a:spLocks noGrp="1"/>
          </p:cNvSpPr>
          <p:nvPr>
            <p:ph type="subTitle" idx="1"/>
          </p:nvPr>
        </p:nvSpPr>
        <p:spPr>
          <a:xfrm>
            <a:off x="763200" y="3632400"/>
            <a:ext cx="4546800" cy="4680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FFFFFF"/>
              </a:buClr>
              <a:buSzPts val="1100"/>
              <a:buNone/>
              <a:defRPr sz="1100">
                <a:solidFill>
                  <a:srgbClr val="FFFFFF"/>
                </a:solidFill>
              </a:defRPr>
            </a:lvl1pPr>
            <a:lvl2pPr lvl="1" rtl="0">
              <a:spcBef>
                <a:spcPts val="1600"/>
              </a:spcBef>
              <a:spcAft>
                <a:spcPts val="0"/>
              </a:spcAft>
              <a:buClr>
                <a:srgbClr val="FFFFFF"/>
              </a:buClr>
              <a:buSzPts val="1100"/>
              <a:buNone/>
              <a:defRPr sz="1100">
                <a:solidFill>
                  <a:srgbClr val="FFFFFF"/>
                </a:solidFill>
              </a:defRPr>
            </a:lvl2pPr>
            <a:lvl3pPr lvl="2" rtl="0">
              <a:spcBef>
                <a:spcPts val="1600"/>
              </a:spcBef>
              <a:spcAft>
                <a:spcPts val="0"/>
              </a:spcAft>
              <a:buClr>
                <a:srgbClr val="FFFFFF"/>
              </a:buClr>
              <a:buSzPts val="1100"/>
              <a:buNone/>
              <a:defRPr sz="1100">
                <a:solidFill>
                  <a:srgbClr val="FFFFFF"/>
                </a:solidFill>
              </a:defRPr>
            </a:lvl3pPr>
            <a:lvl4pPr lvl="3" rtl="0">
              <a:spcBef>
                <a:spcPts val="1600"/>
              </a:spcBef>
              <a:spcAft>
                <a:spcPts val="0"/>
              </a:spcAft>
              <a:buClr>
                <a:srgbClr val="FFFFFF"/>
              </a:buClr>
              <a:buSzPts val="1100"/>
              <a:buNone/>
              <a:defRPr sz="1100">
                <a:solidFill>
                  <a:srgbClr val="FFFFFF"/>
                </a:solidFill>
              </a:defRPr>
            </a:lvl4pPr>
            <a:lvl5pPr lvl="4" rtl="0">
              <a:spcBef>
                <a:spcPts val="1600"/>
              </a:spcBef>
              <a:spcAft>
                <a:spcPts val="0"/>
              </a:spcAft>
              <a:buClr>
                <a:srgbClr val="FFFFFF"/>
              </a:buClr>
              <a:buSzPts val="1100"/>
              <a:buNone/>
              <a:defRPr sz="1100">
                <a:solidFill>
                  <a:srgbClr val="FFFFFF"/>
                </a:solidFill>
              </a:defRPr>
            </a:lvl5pPr>
            <a:lvl6pPr lvl="5" rtl="0">
              <a:spcBef>
                <a:spcPts val="1600"/>
              </a:spcBef>
              <a:spcAft>
                <a:spcPts val="0"/>
              </a:spcAft>
              <a:buClr>
                <a:srgbClr val="FFFFFF"/>
              </a:buClr>
              <a:buSzPts val="1100"/>
              <a:buNone/>
              <a:defRPr sz="1100">
                <a:solidFill>
                  <a:srgbClr val="FFFFFF"/>
                </a:solidFill>
              </a:defRPr>
            </a:lvl6pPr>
            <a:lvl7pPr lvl="6" rtl="0">
              <a:spcBef>
                <a:spcPts val="1600"/>
              </a:spcBef>
              <a:spcAft>
                <a:spcPts val="0"/>
              </a:spcAft>
              <a:buClr>
                <a:srgbClr val="FFFFFF"/>
              </a:buClr>
              <a:buSzPts val="1100"/>
              <a:buNone/>
              <a:defRPr sz="1100">
                <a:solidFill>
                  <a:srgbClr val="FFFFFF"/>
                </a:solidFill>
              </a:defRPr>
            </a:lvl7pPr>
            <a:lvl8pPr lvl="7" rtl="0">
              <a:spcBef>
                <a:spcPts val="1600"/>
              </a:spcBef>
              <a:spcAft>
                <a:spcPts val="0"/>
              </a:spcAft>
              <a:buClr>
                <a:srgbClr val="FFFFFF"/>
              </a:buClr>
              <a:buSzPts val="1100"/>
              <a:buNone/>
              <a:defRPr sz="1100">
                <a:solidFill>
                  <a:srgbClr val="FFFFFF"/>
                </a:solidFill>
              </a:defRPr>
            </a:lvl8pPr>
            <a:lvl9pPr lvl="8" rtl="0">
              <a:spcBef>
                <a:spcPts val="1600"/>
              </a:spcBef>
              <a:spcAft>
                <a:spcPts val="1600"/>
              </a:spcAft>
              <a:buClr>
                <a:srgbClr val="FFFFFF"/>
              </a:buClr>
              <a:buSzPts val="1100"/>
              <a:buNone/>
              <a:defRPr sz="1100">
                <a:solidFill>
                  <a:srgbClr val="FFFFFF"/>
                </a:solidFill>
              </a:defRPr>
            </a:lvl9pPr>
          </a:lstStyle>
          <a:p>
            <a:endParaRPr/>
          </a:p>
        </p:txBody>
      </p:sp>
      <p:sp>
        <p:nvSpPr>
          <p:cNvPr id="70" name="Google Shape;70;p17"/>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pic>
        <p:nvPicPr>
          <p:cNvPr id="71" name="Google Shape;71;p17"/>
          <p:cNvPicPr preferRelativeResize="0"/>
          <p:nvPr/>
        </p:nvPicPr>
        <p:blipFill>
          <a:blip r:embed="rId2">
            <a:alphaModFix/>
          </a:blip>
          <a:stretch>
            <a:fillRect/>
          </a:stretch>
        </p:blipFill>
        <p:spPr>
          <a:xfrm>
            <a:off x="7550991" y="296587"/>
            <a:ext cx="1216799" cy="36451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02. TOC">
  <p:cSld name="TITLE_AND_BODY_2">
    <p:bg>
      <p:bgPr>
        <a:solidFill>
          <a:schemeClr val="accent2"/>
        </a:solidFill>
        <a:effectLst/>
      </p:bgPr>
    </p:bg>
    <p:spTree>
      <p:nvGrpSpPr>
        <p:cNvPr id="1" name="Shape 72"/>
        <p:cNvGrpSpPr/>
        <p:nvPr/>
      </p:nvGrpSpPr>
      <p:grpSpPr>
        <a:xfrm>
          <a:off x="0" y="0"/>
          <a:ext cx="0" cy="0"/>
          <a:chOff x="0" y="0"/>
          <a:chExt cx="0" cy="0"/>
        </a:xfrm>
      </p:grpSpPr>
      <p:sp>
        <p:nvSpPr>
          <p:cNvPr id="73" name="Google Shape;73;p18"/>
          <p:cNvSpPr txBox="1">
            <a:spLocks noGrp="1"/>
          </p:cNvSpPr>
          <p:nvPr>
            <p:ph type="title"/>
          </p:nvPr>
        </p:nvSpPr>
        <p:spPr>
          <a:xfrm>
            <a:off x="752400" y="604800"/>
            <a:ext cx="6292800" cy="6588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74" name="Google Shape;74;p18"/>
          <p:cNvSpPr txBox="1">
            <a:spLocks noGrp="1"/>
          </p:cNvSpPr>
          <p:nvPr>
            <p:ph type="body" idx="1"/>
          </p:nvPr>
        </p:nvSpPr>
        <p:spPr>
          <a:xfrm>
            <a:off x="792000" y="1386000"/>
            <a:ext cx="7740000" cy="2912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1pPr>
            <a:lvl2pPr marL="914400" lvl="1"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2pPr>
            <a:lvl3pPr marL="1371600" lvl="2"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3pPr>
            <a:lvl4pPr marL="1828800" lvl="3"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4pPr>
            <a:lvl5pPr marL="2286000" lvl="4"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5pPr>
            <a:lvl6pPr marL="2743200" lvl="5"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6pPr>
            <a:lvl7pPr marL="3200400" lvl="6"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7pPr>
            <a:lvl8pPr marL="3657600" lvl="7"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8pPr>
            <a:lvl9pPr marL="4114800" lvl="8" indent="-304800" rtl="0">
              <a:spcBef>
                <a:spcPts val="0"/>
              </a:spcBef>
              <a:spcAft>
                <a:spcPts val="0"/>
              </a:spcAft>
              <a:buClr>
                <a:schemeClr val="lt1"/>
              </a:buClr>
              <a:buSzPts val="1200"/>
              <a:buFont typeface="Open Sans"/>
              <a:buChar char="■"/>
              <a:defRPr>
                <a:solidFill>
                  <a:schemeClr val="lt1"/>
                </a:solidFill>
                <a:latin typeface="Open Sans"/>
                <a:ea typeface="Open Sans"/>
                <a:cs typeface="Open Sans"/>
                <a:sym typeface="Open Sans"/>
              </a:defRPr>
            </a:lvl9pPr>
          </a:lstStyle>
          <a:p>
            <a:endParaRPr/>
          </a:p>
        </p:txBody>
      </p:sp>
      <p:pic>
        <p:nvPicPr>
          <p:cNvPr id="75" name="Google Shape;75;p18"/>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76" name="Google Shape;76;p18"/>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03. Title &amp; Body">
  <p:cSld name="TITLE_AND_BODY_1_1">
    <p:spTree>
      <p:nvGrpSpPr>
        <p:cNvPr id="1" name="Shape 77"/>
        <p:cNvGrpSpPr/>
        <p:nvPr/>
      </p:nvGrpSpPr>
      <p:grpSpPr>
        <a:xfrm>
          <a:off x="0" y="0"/>
          <a:ext cx="0" cy="0"/>
          <a:chOff x="0" y="0"/>
          <a:chExt cx="0" cy="0"/>
        </a:xfrm>
      </p:grpSpPr>
      <p:sp>
        <p:nvSpPr>
          <p:cNvPr id="78" name="Google Shape;78;p19"/>
          <p:cNvSpPr txBox="1">
            <a:spLocks noGrp="1"/>
          </p:cNvSpPr>
          <p:nvPr>
            <p:ph type="title"/>
          </p:nvPr>
        </p:nvSpPr>
        <p:spPr>
          <a:xfrm>
            <a:off x="752400" y="604800"/>
            <a:ext cx="6292800" cy="6588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79" name="Google Shape;79;p19"/>
          <p:cNvSpPr txBox="1">
            <a:spLocks noGrp="1"/>
          </p:cNvSpPr>
          <p:nvPr>
            <p:ph type="body" idx="1"/>
          </p:nvPr>
        </p:nvSpPr>
        <p:spPr>
          <a:xfrm>
            <a:off x="752400" y="1724400"/>
            <a:ext cx="7740000" cy="2912400"/>
          </a:xfrm>
          <a:prstGeom prst="rect">
            <a:avLst/>
          </a:prstGeom>
        </p:spPr>
        <p:txBody>
          <a:bodyPr spcFirstLastPara="1" wrap="square" lIns="91425" tIns="91425" rIns="91425" bIns="91425" anchor="t" anchorCtr="0">
            <a:noAutofit/>
          </a:bodyPr>
          <a:lstStyle>
            <a:lvl1pPr marL="457200" lvl="0" indent="-323850" rtl="0">
              <a:spcBef>
                <a:spcPts val="0"/>
              </a:spcBef>
              <a:spcAft>
                <a:spcPts val="0"/>
              </a:spcAft>
              <a:buSzPts val="1500"/>
              <a:buChar char="●"/>
              <a:defRPr sz="1500"/>
            </a:lvl1pPr>
            <a:lvl2pPr marL="914400" lvl="1" indent="-323850" rtl="0">
              <a:spcBef>
                <a:spcPts val="1600"/>
              </a:spcBef>
              <a:spcAft>
                <a:spcPts val="0"/>
              </a:spcAft>
              <a:buSzPts val="1500"/>
              <a:buChar char="○"/>
              <a:defRPr sz="1500"/>
            </a:lvl2pPr>
            <a:lvl3pPr marL="1371600" lvl="2" indent="-323850" rtl="0">
              <a:spcBef>
                <a:spcPts val="1600"/>
              </a:spcBef>
              <a:spcAft>
                <a:spcPts val="0"/>
              </a:spcAft>
              <a:buSzPts val="1500"/>
              <a:buChar char="■"/>
              <a:defRPr sz="1500"/>
            </a:lvl3pPr>
            <a:lvl4pPr marL="1828800" lvl="3" indent="-323850" rtl="0">
              <a:spcBef>
                <a:spcPts val="1600"/>
              </a:spcBef>
              <a:spcAft>
                <a:spcPts val="0"/>
              </a:spcAft>
              <a:buSzPts val="1500"/>
              <a:buChar char="●"/>
              <a:defRPr sz="1500"/>
            </a:lvl4pPr>
            <a:lvl5pPr marL="2286000" lvl="4" indent="-323850" rtl="0">
              <a:spcBef>
                <a:spcPts val="1600"/>
              </a:spcBef>
              <a:spcAft>
                <a:spcPts val="0"/>
              </a:spcAft>
              <a:buSzPts val="1500"/>
              <a:buChar char="○"/>
              <a:defRPr sz="1500"/>
            </a:lvl5pPr>
            <a:lvl6pPr marL="2743200" lvl="5" indent="-323850" rtl="0">
              <a:spcBef>
                <a:spcPts val="1600"/>
              </a:spcBef>
              <a:spcAft>
                <a:spcPts val="0"/>
              </a:spcAft>
              <a:buSzPts val="1500"/>
              <a:buChar char="■"/>
              <a:defRPr sz="1500"/>
            </a:lvl6pPr>
            <a:lvl7pPr marL="3200400" lvl="6" indent="-323850" rtl="0">
              <a:spcBef>
                <a:spcPts val="1600"/>
              </a:spcBef>
              <a:spcAft>
                <a:spcPts val="0"/>
              </a:spcAft>
              <a:buSzPts val="1500"/>
              <a:buChar char="●"/>
              <a:defRPr sz="1500"/>
            </a:lvl7pPr>
            <a:lvl8pPr marL="3657600" lvl="7" indent="-323850" rtl="0">
              <a:spcBef>
                <a:spcPts val="1600"/>
              </a:spcBef>
              <a:spcAft>
                <a:spcPts val="0"/>
              </a:spcAft>
              <a:buSzPts val="1500"/>
              <a:buChar char="○"/>
              <a:defRPr sz="1500"/>
            </a:lvl8pPr>
            <a:lvl9pPr marL="4114800" lvl="8" indent="-323850" rtl="0">
              <a:spcBef>
                <a:spcPts val="1600"/>
              </a:spcBef>
              <a:spcAft>
                <a:spcPts val="1600"/>
              </a:spcAft>
              <a:buSzPts val="1500"/>
              <a:buChar char="■"/>
              <a:defRPr sz="1500"/>
            </a:lvl9pPr>
          </a:lstStyle>
          <a:p>
            <a:endParaRPr/>
          </a:p>
        </p:txBody>
      </p:sp>
      <p:pic>
        <p:nvPicPr>
          <p:cNvPr id="80" name="Google Shape;80;p19"/>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81" name="Google Shape;81;p19"/>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03. Title &amp; 3 Columns" type="twoColTx">
  <p:cSld name="TITLE_AND_TWO_COLUMNS">
    <p:spTree>
      <p:nvGrpSpPr>
        <p:cNvPr id="1" name="Shape 82"/>
        <p:cNvGrpSpPr/>
        <p:nvPr/>
      </p:nvGrpSpPr>
      <p:grpSpPr>
        <a:xfrm>
          <a:off x="0" y="0"/>
          <a:ext cx="0" cy="0"/>
          <a:chOff x="0" y="0"/>
          <a:chExt cx="0" cy="0"/>
        </a:xfrm>
      </p:grpSpPr>
      <p:sp>
        <p:nvSpPr>
          <p:cNvPr id="83" name="Google Shape;83;p20"/>
          <p:cNvSpPr txBox="1">
            <a:spLocks noGrp="1"/>
          </p:cNvSpPr>
          <p:nvPr>
            <p:ph type="title"/>
          </p:nvPr>
        </p:nvSpPr>
        <p:spPr>
          <a:xfrm>
            <a:off x="752400" y="604800"/>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84" name="Google Shape;84;p20"/>
          <p:cNvSpPr txBox="1">
            <a:spLocks noGrp="1"/>
          </p:cNvSpPr>
          <p:nvPr>
            <p:ph type="body" idx="1"/>
          </p:nvPr>
        </p:nvSpPr>
        <p:spPr>
          <a:xfrm>
            <a:off x="676800" y="1310400"/>
            <a:ext cx="2448000" cy="2458800"/>
          </a:xfrm>
          <a:prstGeom prst="rect">
            <a:avLst/>
          </a:prstGeom>
        </p:spPr>
        <p:txBody>
          <a:bodyPr spcFirstLastPara="1" wrap="square" lIns="91425" tIns="91425" rIns="91425" bIns="91425" anchor="t" anchorCtr="0">
            <a:noAutofit/>
          </a:bodyPr>
          <a:lstStyle>
            <a:lvl1pPr marL="457200" lvl="0" indent="-304800" rtl="0">
              <a:lnSpc>
                <a:spcPct val="150000"/>
              </a:lnSpc>
              <a:spcBef>
                <a:spcPts val="0"/>
              </a:spcBef>
              <a:spcAft>
                <a:spcPts val="0"/>
              </a:spcAft>
              <a:buSzPts val="1200"/>
              <a:buChar char="●"/>
              <a:defRPr/>
            </a:lvl1pPr>
            <a:lvl2pPr marL="914400" lvl="1" indent="-304800" rtl="0">
              <a:lnSpc>
                <a:spcPct val="150000"/>
              </a:lnSpc>
              <a:spcBef>
                <a:spcPts val="0"/>
              </a:spcBef>
              <a:spcAft>
                <a:spcPts val="0"/>
              </a:spcAft>
              <a:buSzPts val="1200"/>
              <a:buChar char="○"/>
              <a:defRPr/>
            </a:lvl2pPr>
            <a:lvl3pPr marL="1371600" lvl="2" indent="-304800" rtl="0">
              <a:lnSpc>
                <a:spcPct val="150000"/>
              </a:lnSpc>
              <a:spcBef>
                <a:spcPts val="0"/>
              </a:spcBef>
              <a:spcAft>
                <a:spcPts val="0"/>
              </a:spcAft>
              <a:buSzPts val="1200"/>
              <a:buChar char="■"/>
              <a:defRPr/>
            </a:lvl3pPr>
            <a:lvl4pPr marL="1828800" lvl="3" indent="-304800" rtl="0">
              <a:lnSpc>
                <a:spcPct val="150000"/>
              </a:lnSpc>
              <a:spcBef>
                <a:spcPts val="0"/>
              </a:spcBef>
              <a:spcAft>
                <a:spcPts val="0"/>
              </a:spcAft>
              <a:buSzPts val="1200"/>
              <a:buChar char="●"/>
              <a:defRPr/>
            </a:lvl4pPr>
            <a:lvl5pPr marL="2286000" lvl="4" indent="-304800" rtl="0">
              <a:lnSpc>
                <a:spcPct val="150000"/>
              </a:lnSpc>
              <a:spcBef>
                <a:spcPts val="0"/>
              </a:spcBef>
              <a:spcAft>
                <a:spcPts val="0"/>
              </a:spcAft>
              <a:buSzPts val="1200"/>
              <a:buChar char="○"/>
              <a:defRPr/>
            </a:lvl5pPr>
            <a:lvl6pPr marL="2743200" lvl="5" indent="-304800" rtl="0">
              <a:lnSpc>
                <a:spcPct val="150000"/>
              </a:lnSpc>
              <a:spcBef>
                <a:spcPts val="0"/>
              </a:spcBef>
              <a:spcAft>
                <a:spcPts val="0"/>
              </a:spcAft>
              <a:buSzPts val="1200"/>
              <a:buChar char="■"/>
              <a:defRPr/>
            </a:lvl6pPr>
            <a:lvl7pPr marL="3200400" lvl="6" indent="-304800" rtl="0">
              <a:lnSpc>
                <a:spcPct val="150000"/>
              </a:lnSpc>
              <a:spcBef>
                <a:spcPts val="0"/>
              </a:spcBef>
              <a:spcAft>
                <a:spcPts val="0"/>
              </a:spcAft>
              <a:buSzPts val="1200"/>
              <a:buChar char="●"/>
              <a:defRPr/>
            </a:lvl7pPr>
            <a:lvl8pPr marL="3657600" lvl="7" indent="-304800" rtl="0">
              <a:lnSpc>
                <a:spcPct val="150000"/>
              </a:lnSpc>
              <a:spcBef>
                <a:spcPts val="0"/>
              </a:spcBef>
              <a:spcAft>
                <a:spcPts val="0"/>
              </a:spcAft>
              <a:buSzPts val="1200"/>
              <a:buChar char="○"/>
              <a:defRPr/>
            </a:lvl8pPr>
            <a:lvl9pPr marL="4114800" lvl="8" indent="-304800" rtl="0">
              <a:lnSpc>
                <a:spcPct val="150000"/>
              </a:lnSpc>
              <a:spcBef>
                <a:spcPts val="0"/>
              </a:spcBef>
              <a:spcAft>
                <a:spcPts val="0"/>
              </a:spcAft>
              <a:buSzPts val="1200"/>
              <a:buChar char="■"/>
              <a:defRPr/>
            </a:lvl9pPr>
          </a:lstStyle>
          <a:p>
            <a:endParaRPr/>
          </a:p>
        </p:txBody>
      </p:sp>
      <p:sp>
        <p:nvSpPr>
          <p:cNvPr id="85" name="Google Shape;85;p20"/>
          <p:cNvSpPr txBox="1">
            <a:spLocks noGrp="1"/>
          </p:cNvSpPr>
          <p:nvPr>
            <p:ph type="body" idx="2"/>
          </p:nvPr>
        </p:nvSpPr>
        <p:spPr>
          <a:xfrm>
            <a:off x="3304800" y="1310400"/>
            <a:ext cx="2448000" cy="2458800"/>
          </a:xfrm>
          <a:prstGeom prst="rect">
            <a:avLst/>
          </a:prstGeom>
        </p:spPr>
        <p:txBody>
          <a:bodyPr spcFirstLastPara="1" wrap="square" lIns="91425" tIns="91425" rIns="91425" bIns="91425" anchor="t" anchorCtr="0">
            <a:noAutofit/>
          </a:bodyPr>
          <a:lstStyle>
            <a:lvl1pPr marL="457200" lvl="0" indent="-304800" rtl="0">
              <a:lnSpc>
                <a:spcPct val="150000"/>
              </a:lnSpc>
              <a:spcBef>
                <a:spcPts val="0"/>
              </a:spcBef>
              <a:spcAft>
                <a:spcPts val="0"/>
              </a:spcAft>
              <a:buSzPts val="1200"/>
              <a:buChar char="●"/>
              <a:defRPr/>
            </a:lvl1pPr>
            <a:lvl2pPr marL="914400" lvl="1" indent="-304800" rtl="0">
              <a:lnSpc>
                <a:spcPct val="150000"/>
              </a:lnSpc>
              <a:spcBef>
                <a:spcPts val="0"/>
              </a:spcBef>
              <a:spcAft>
                <a:spcPts val="0"/>
              </a:spcAft>
              <a:buSzPts val="1200"/>
              <a:buChar char="○"/>
              <a:defRPr/>
            </a:lvl2pPr>
            <a:lvl3pPr marL="1371600" lvl="2" indent="-304800" rtl="0">
              <a:lnSpc>
                <a:spcPct val="150000"/>
              </a:lnSpc>
              <a:spcBef>
                <a:spcPts val="0"/>
              </a:spcBef>
              <a:spcAft>
                <a:spcPts val="0"/>
              </a:spcAft>
              <a:buSzPts val="1200"/>
              <a:buChar char="■"/>
              <a:defRPr/>
            </a:lvl3pPr>
            <a:lvl4pPr marL="1828800" lvl="3" indent="-304800" rtl="0">
              <a:lnSpc>
                <a:spcPct val="150000"/>
              </a:lnSpc>
              <a:spcBef>
                <a:spcPts val="0"/>
              </a:spcBef>
              <a:spcAft>
                <a:spcPts val="0"/>
              </a:spcAft>
              <a:buSzPts val="1200"/>
              <a:buChar char="●"/>
              <a:defRPr/>
            </a:lvl4pPr>
            <a:lvl5pPr marL="2286000" lvl="4" indent="-304800" rtl="0">
              <a:lnSpc>
                <a:spcPct val="150000"/>
              </a:lnSpc>
              <a:spcBef>
                <a:spcPts val="0"/>
              </a:spcBef>
              <a:spcAft>
                <a:spcPts val="0"/>
              </a:spcAft>
              <a:buSzPts val="1200"/>
              <a:buChar char="○"/>
              <a:defRPr/>
            </a:lvl5pPr>
            <a:lvl6pPr marL="2743200" lvl="5" indent="-304800" rtl="0">
              <a:lnSpc>
                <a:spcPct val="150000"/>
              </a:lnSpc>
              <a:spcBef>
                <a:spcPts val="0"/>
              </a:spcBef>
              <a:spcAft>
                <a:spcPts val="0"/>
              </a:spcAft>
              <a:buSzPts val="1200"/>
              <a:buChar char="■"/>
              <a:defRPr/>
            </a:lvl6pPr>
            <a:lvl7pPr marL="3200400" lvl="6" indent="-304800" rtl="0">
              <a:lnSpc>
                <a:spcPct val="150000"/>
              </a:lnSpc>
              <a:spcBef>
                <a:spcPts val="0"/>
              </a:spcBef>
              <a:spcAft>
                <a:spcPts val="0"/>
              </a:spcAft>
              <a:buSzPts val="1200"/>
              <a:buChar char="●"/>
              <a:defRPr/>
            </a:lvl7pPr>
            <a:lvl8pPr marL="3657600" lvl="7" indent="-304800" rtl="0">
              <a:lnSpc>
                <a:spcPct val="150000"/>
              </a:lnSpc>
              <a:spcBef>
                <a:spcPts val="0"/>
              </a:spcBef>
              <a:spcAft>
                <a:spcPts val="0"/>
              </a:spcAft>
              <a:buSzPts val="1200"/>
              <a:buChar char="○"/>
              <a:defRPr/>
            </a:lvl8pPr>
            <a:lvl9pPr marL="4114800" lvl="8" indent="-304800" rtl="0">
              <a:lnSpc>
                <a:spcPct val="150000"/>
              </a:lnSpc>
              <a:spcBef>
                <a:spcPts val="0"/>
              </a:spcBef>
              <a:spcAft>
                <a:spcPts val="0"/>
              </a:spcAft>
              <a:buSzPts val="1200"/>
              <a:buChar char="■"/>
              <a:defRPr/>
            </a:lvl9pPr>
          </a:lstStyle>
          <a:p>
            <a:endParaRPr/>
          </a:p>
        </p:txBody>
      </p:sp>
      <p:sp>
        <p:nvSpPr>
          <p:cNvPr id="86" name="Google Shape;86;p20"/>
          <p:cNvSpPr txBox="1">
            <a:spLocks noGrp="1"/>
          </p:cNvSpPr>
          <p:nvPr>
            <p:ph type="body" idx="3"/>
          </p:nvPr>
        </p:nvSpPr>
        <p:spPr>
          <a:xfrm>
            <a:off x="5932800" y="1310400"/>
            <a:ext cx="2448000" cy="2458800"/>
          </a:xfrm>
          <a:prstGeom prst="rect">
            <a:avLst/>
          </a:prstGeom>
        </p:spPr>
        <p:txBody>
          <a:bodyPr spcFirstLastPara="1" wrap="square" lIns="91425" tIns="91425" rIns="91425" bIns="91425" anchor="t" anchorCtr="0">
            <a:noAutofit/>
          </a:bodyPr>
          <a:lstStyle>
            <a:lvl1pPr marL="457200" lvl="0" indent="-304800" rtl="0">
              <a:lnSpc>
                <a:spcPct val="150000"/>
              </a:lnSpc>
              <a:spcBef>
                <a:spcPts val="0"/>
              </a:spcBef>
              <a:spcAft>
                <a:spcPts val="0"/>
              </a:spcAft>
              <a:buSzPts val="1200"/>
              <a:buChar char="●"/>
              <a:defRPr/>
            </a:lvl1pPr>
            <a:lvl2pPr marL="914400" lvl="1" indent="-304800" rtl="0">
              <a:lnSpc>
                <a:spcPct val="150000"/>
              </a:lnSpc>
              <a:spcBef>
                <a:spcPts val="0"/>
              </a:spcBef>
              <a:spcAft>
                <a:spcPts val="0"/>
              </a:spcAft>
              <a:buSzPts val="1200"/>
              <a:buChar char="○"/>
              <a:defRPr/>
            </a:lvl2pPr>
            <a:lvl3pPr marL="1371600" lvl="2" indent="-304800" rtl="0">
              <a:lnSpc>
                <a:spcPct val="150000"/>
              </a:lnSpc>
              <a:spcBef>
                <a:spcPts val="0"/>
              </a:spcBef>
              <a:spcAft>
                <a:spcPts val="0"/>
              </a:spcAft>
              <a:buSzPts val="1200"/>
              <a:buChar char="■"/>
              <a:defRPr/>
            </a:lvl3pPr>
            <a:lvl4pPr marL="1828800" lvl="3" indent="-304800" rtl="0">
              <a:lnSpc>
                <a:spcPct val="150000"/>
              </a:lnSpc>
              <a:spcBef>
                <a:spcPts val="0"/>
              </a:spcBef>
              <a:spcAft>
                <a:spcPts val="0"/>
              </a:spcAft>
              <a:buSzPts val="1200"/>
              <a:buChar char="●"/>
              <a:defRPr/>
            </a:lvl4pPr>
            <a:lvl5pPr marL="2286000" lvl="4" indent="-304800" rtl="0">
              <a:lnSpc>
                <a:spcPct val="150000"/>
              </a:lnSpc>
              <a:spcBef>
                <a:spcPts val="0"/>
              </a:spcBef>
              <a:spcAft>
                <a:spcPts val="0"/>
              </a:spcAft>
              <a:buSzPts val="1200"/>
              <a:buChar char="○"/>
              <a:defRPr/>
            </a:lvl5pPr>
            <a:lvl6pPr marL="2743200" lvl="5" indent="-304800" rtl="0">
              <a:lnSpc>
                <a:spcPct val="150000"/>
              </a:lnSpc>
              <a:spcBef>
                <a:spcPts val="0"/>
              </a:spcBef>
              <a:spcAft>
                <a:spcPts val="0"/>
              </a:spcAft>
              <a:buSzPts val="1200"/>
              <a:buChar char="■"/>
              <a:defRPr/>
            </a:lvl6pPr>
            <a:lvl7pPr marL="3200400" lvl="6" indent="-304800" rtl="0">
              <a:lnSpc>
                <a:spcPct val="150000"/>
              </a:lnSpc>
              <a:spcBef>
                <a:spcPts val="0"/>
              </a:spcBef>
              <a:spcAft>
                <a:spcPts val="0"/>
              </a:spcAft>
              <a:buSzPts val="1200"/>
              <a:buChar char="●"/>
              <a:defRPr/>
            </a:lvl7pPr>
            <a:lvl8pPr marL="3657600" lvl="7" indent="-304800" rtl="0">
              <a:lnSpc>
                <a:spcPct val="150000"/>
              </a:lnSpc>
              <a:spcBef>
                <a:spcPts val="0"/>
              </a:spcBef>
              <a:spcAft>
                <a:spcPts val="0"/>
              </a:spcAft>
              <a:buSzPts val="1200"/>
              <a:buChar char="○"/>
              <a:defRPr/>
            </a:lvl8pPr>
            <a:lvl9pPr marL="4114800" lvl="8" indent="-304800" rtl="0">
              <a:lnSpc>
                <a:spcPct val="150000"/>
              </a:lnSpc>
              <a:spcBef>
                <a:spcPts val="0"/>
              </a:spcBef>
              <a:spcAft>
                <a:spcPts val="0"/>
              </a:spcAft>
              <a:buSzPts val="1200"/>
              <a:buChar char="■"/>
              <a:defRPr/>
            </a:lvl9pPr>
          </a:lstStyle>
          <a:p>
            <a:endParaRPr/>
          </a:p>
        </p:txBody>
      </p:sp>
      <p:pic>
        <p:nvPicPr>
          <p:cNvPr id="87" name="Google Shape;87;p20"/>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88" name="Google Shape;88;p20"/>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03. Content &amp; Photo">
  <p:cSld name="ONE_COLUMN_TEXT">
    <p:spTree>
      <p:nvGrpSpPr>
        <p:cNvPr id="1" name="Shape 89"/>
        <p:cNvGrpSpPr/>
        <p:nvPr/>
      </p:nvGrpSpPr>
      <p:grpSpPr>
        <a:xfrm>
          <a:off x="0" y="0"/>
          <a:ext cx="0" cy="0"/>
          <a:chOff x="0" y="0"/>
          <a:chExt cx="0" cy="0"/>
        </a:xfrm>
      </p:grpSpPr>
      <p:sp>
        <p:nvSpPr>
          <p:cNvPr id="90" name="Google Shape;90;p21"/>
          <p:cNvSpPr txBox="1">
            <a:spLocks noGrp="1"/>
          </p:cNvSpPr>
          <p:nvPr>
            <p:ph type="title"/>
          </p:nvPr>
        </p:nvSpPr>
        <p:spPr>
          <a:xfrm>
            <a:off x="752400" y="1155600"/>
            <a:ext cx="4143600" cy="658800"/>
          </a:xfrm>
          <a:prstGeom prst="rect">
            <a:avLst/>
          </a:prstGeom>
        </p:spPr>
        <p:txBody>
          <a:bodyPr spcFirstLastPara="1" wrap="square" lIns="91425" tIns="91425" rIns="91425" bIns="91425" anchor="t" anchorCtr="0">
            <a:noAutofit/>
          </a:bodyPr>
          <a:lstStyle>
            <a:lvl1pPr lvl="0" rtl="0">
              <a:lnSpc>
                <a:spcPct val="115000"/>
              </a:lnSpc>
              <a:spcBef>
                <a:spcPts val="0"/>
              </a:spcBef>
              <a:spcAft>
                <a:spcPts val="0"/>
              </a:spcAft>
              <a:buSzPts val="2600"/>
              <a:buNone/>
              <a:defRPr sz="2600"/>
            </a:lvl1pPr>
            <a:lvl2pPr lvl="1" rtl="0">
              <a:lnSpc>
                <a:spcPct val="115000"/>
              </a:lnSpc>
              <a:spcBef>
                <a:spcPts val="0"/>
              </a:spcBef>
              <a:spcAft>
                <a:spcPts val="0"/>
              </a:spcAft>
              <a:buSzPts val="2600"/>
              <a:buNone/>
              <a:defRPr sz="2600"/>
            </a:lvl2pPr>
            <a:lvl3pPr lvl="2" rtl="0">
              <a:lnSpc>
                <a:spcPct val="115000"/>
              </a:lnSpc>
              <a:spcBef>
                <a:spcPts val="0"/>
              </a:spcBef>
              <a:spcAft>
                <a:spcPts val="0"/>
              </a:spcAft>
              <a:buSzPts val="2600"/>
              <a:buNone/>
              <a:defRPr sz="2600"/>
            </a:lvl3pPr>
            <a:lvl4pPr lvl="3" rtl="0">
              <a:lnSpc>
                <a:spcPct val="115000"/>
              </a:lnSpc>
              <a:spcBef>
                <a:spcPts val="0"/>
              </a:spcBef>
              <a:spcAft>
                <a:spcPts val="0"/>
              </a:spcAft>
              <a:buSzPts val="2600"/>
              <a:buNone/>
              <a:defRPr sz="2600"/>
            </a:lvl4pPr>
            <a:lvl5pPr lvl="4" rtl="0">
              <a:lnSpc>
                <a:spcPct val="115000"/>
              </a:lnSpc>
              <a:spcBef>
                <a:spcPts val="0"/>
              </a:spcBef>
              <a:spcAft>
                <a:spcPts val="0"/>
              </a:spcAft>
              <a:buSzPts val="2600"/>
              <a:buNone/>
              <a:defRPr sz="2600"/>
            </a:lvl5pPr>
            <a:lvl6pPr lvl="5" rtl="0">
              <a:lnSpc>
                <a:spcPct val="115000"/>
              </a:lnSpc>
              <a:spcBef>
                <a:spcPts val="0"/>
              </a:spcBef>
              <a:spcAft>
                <a:spcPts val="0"/>
              </a:spcAft>
              <a:buSzPts val="2600"/>
              <a:buNone/>
              <a:defRPr sz="2600"/>
            </a:lvl6pPr>
            <a:lvl7pPr lvl="6" rtl="0">
              <a:lnSpc>
                <a:spcPct val="115000"/>
              </a:lnSpc>
              <a:spcBef>
                <a:spcPts val="0"/>
              </a:spcBef>
              <a:spcAft>
                <a:spcPts val="0"/>
              </a:spcAft>
              <a:buSzPts val="2600"/>
              <a:buNone/>
              <a:defRPr sz="2600"/>
            </a:lvl7pPr>
            <a:lvl8pPr lvl="7" rtl="0">
              <a:lnSpc>
                <a:spcPct val="115000"/>
              </a:lnSpc>
              <a:spcBef>
                <a:spcPts val="0"/>
              </a:spcBef>
              <a:spcAft>
                <a:spcPts val="0"/>
              </a:spcAft>
              <a:buSzPts val="2600"/>
              <a:buNone/>
              <a:defRPr sz="2600"/>
            </a:lvl8pPr>
            <a:lvl9pPr lvl="8" rtl="0">
              <a:lnSpc>
                <a:spcPct val="115000"/>
              </a:lnSpc>
              <a:spcBef>
                <a:spcPts val="0"/>
              </a:spcBef>
              <a:spcAft>
                <a:spcPts val="0"/>
              </a:spcAft>
              <a:buSzPts val="2600"/>
              <a:buNone/>
              <a:defRPr sz="2600"/>
            </a:lvl9pPr>
          </a:lstStyle>
          <a:p>
            <a:endParaRPr/>
          </a:p>
        </p:txBody>
      </p:sp>
      <p:sp>
        <p:nvSpPr>
          <p:cNvPr id="91" name="Google Shape;91;p21"/>
          <p:cNvSpPr txBox="1">
            <a:spLocks noGrp="1"/>
          </p:cNvSpPr>
          <p:nvPr>
            <p:ph type="body" idx="1"/>
          </p:nvPr>
        </p:nvSpPr>
        <p:spPr>
          <a:xfrm>
            <a:off x="752400" y="2440800"/>
            <a:ext cx="3729600" cy="2458800"/>
          </a:xfrm>
          <a:prstGeom prst="rect">
            <a:avLst/>
          </a:prstGeom>
        </p:spPr>
        <p:txBody>
          <a:bodyPr spcFirstLastPara="1" wrap="square" lIns="91425" tIns="91425" rIns="91425" bIns="91425" anchor="t" anchorCtr="0">
            <a:noAutofit/>
          </a:bodyPr>
          <a:lstStyle>
            <a:lvl1pPr marL="457200" lvl="0" indent="-295275" rtl="0">
              <a:spcBef>
                <a:spcPts val="0"/>
              </a:spcBef>
              <a:spcAft>
                <a:spcPts val="0"/>
              </a:spcAft>
              <a:buSzPts val="1050"/>
              <a:buChar char="●"/>
              <a:defRPr sz="1050"/>
            </a:lvl1pPr>
            <a:lvl2pPr marL="914400" lvl="1" indent="-295275" rtl="0">
              <a:spcBef>
                <a:spcPts val="1600"/>
              </a:spcBef>
              <a:spcAft>
                <a:spcPts val="0"/>
              </a:spcAft>
              <a:buSzPts val="1050"/>
              <a:buChar char="○"/>
              <a:defRPr sz="1050"/>
            </a:lvl2pPr>
            <a:lvl3pPr marL="1371600" lvl="2" indent="-295275" rtl="0">
              <a:spcBef>
                <a:spcPts val="1600"/>
              </a:spcBef>
              <a:spcAft>
                <a:spcPts val="0"/>
              </a:spcAft>
              <a:buSzPts val="1050"/>
              <a:buChar char="■"/>
              <a:defRPr sz="1050"/>
            </a:lvl3pPr>
            <a:lvl4pPr marL="1828800" lvl="3" indent="-295275" rtl="0">
              <a:spcBef>
                <a:spcPts val="1600"/>
              </a:spcBef>
              <a:spcAft>
                <a:spcPts val="0"/>
              </a:spcAft>
              <a:buSzPts val="1050"/>
              <a:buChar char="●"/>
              <a:defRPr sz="1050"/>
            </a:lvl4pPr>
            <a:lvl5pPr marL="2286000" lvl="4" indent="-295275" rtl="0">
              <a:spcBef>
                <a:spcPts val="1600"/>
              </a:spcBef>
              <a:spcAft>
                <a:spcPts val="0"/>
              </a:spcAft>
              <a:buSzPts val="1050"/>
              <a:buChar char="○"/>
              <a:defRPr sz="1050"/>
            </a:lvl5pPr>
            <a:lvl6pPr marL="2743200" lvl="5" indent="-295275" rtl="0">
              <a:spcBef>
                <a:spcPts val="1600"/>
              </a:spcBef>
              <a:spcAft>
                <a:spcPts val="0"/>
              </a:spcAft>
              <a:buSzPts val="1050"/>
              <a:buChar char="■"/>
              <a:defRPr sz="1050"/>
            </a:lvl6pPr>
            <a:lvl7pPr marL="3200400" lvl="6" indent="-295275" rtl="0">
              <a:spcBef>
                <a:spcPts val="1600"/>
              </a:spcBef>
              <a:spcAft>
                <a:spcPts val="0"/>
              </a:spcAft>
              <a:buSzPts val="1050"/>
              <a:buChar char="●"/>
              <a:defRPr sz="1050"/>
            </a:lvl7pPr>
            <a:lvl8pPr marL="3657600" lvl="7" indent="-295275" rtl="0">
              <a:spcBef>
                <a:spcPts val="1600"/>
              </a:spcBef>
              <a:spcAft>
                <a:spcPts val="0"/>
              </a:spcAft>
              <a:buSzPts val="1050"/>
              <a:buChar char="○"/>
              <a:defRPr sz="1050"/>
            </a:lvl8pPr>
            <a:lvl9pPr marL="4114800" lvl="8" indent="-295275" rtl="0">
              <a:spcBef>
                <a:spcPts val="1600"/>
              </a:spcBef>
              <a:spcAft>
                <a:spcPts val="1600"/>
              </a:spcAft>
              <a:buSzPts val="1050"/>
              <a:buChar char="■"/>
              <a:defRPr sz="1050"/>
            </a:lvl9pPr>
          </a:lstStyle>
          <a:p>
            <a:endParaRPr/>
          </a:p>
        </p:txBody>
      </p:sp>
      <p:pic>
        <p:nvPicPr>
          <p:cNvPr id="92" name="Google Shape;92;p21"/>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93" name="Google Shape;93;p21"/>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03. Stats One Number">
  <p:cSld name="MAIN_POINT">
    <p:bg>
      <p:bgPr>
        <a:solidFill>
          <a:schemeClr val="dk1"/>
        </a:solidFill>
        <a:effectLst/>
      </p:bgPr>
    </p:bg>
    <p:spTree>
      <p:nvGrpSpPr>
        <p:cNvPr id="1" name="Shape 94"/>
        <p:cNvGrpSpPr/>
        <p:nvPr/>
      </p:nvGrpSpPr>
      <p:grpSpPr>
        <a:xfrm>
          <a:off x="0" y="0"/>
          <a:ext cx="0" cy="0"/>
          <a:chOff x="0" y="0"/>
          <a:chExt cx="0" cy="0"/>
        </a:xfrm>
      </p:grpSpPr>
      <p:sp>
        <p:nvSpPr>
          <p:cNvPr id="95" name="Google Shape;95;p22"/>
          <p:cNvSpPr txBox="1">
            <a:spLocks noGrp="1"/>
          </p:cNvSpPr>
          <p:nvPr>
            <p:ph type="body" idx="1"/>
          </p:nvPr>
        </p:nvSpPr>
        <p:spPr>
          <a:xfrm>
            <a:off x="763200" y="990000"/>
            <a:ext cx="2260800" cy="370800"/>
          </a:xfrm>
          <a:prstGeom prst="rect">
            <a:avLst/>
          </a:prstGeom>
        </p:spPr>
        <p:txBody>
          <a:bodyPr spcFirstLastPara="1" wrap="square" lIns="91425" tIns="91425" rIns="91425" bIns="91425" anchor="t" anchorCtr="0">
            <a:noAutofit/>
          </a:bodyPr>
          <a:lstStyle>
            <a:lvl1pPr marL="457200" lvl="0" indent="-292100" rtl="0">
              <a:spcBef>
                <a:spcPts val="0"/>
              </a:spcBef>
              <a:spcAft>
                <a:spcPts val="0"/>
              </a:spcAft>
              <a:buClr>
                <a:schemeClr val="accent5"/>
              </a:buClr>
              <a:buSzPts val="1000"/>
              <a:buChar char="●"/>
              <a:defRPr sz="1000">
                <a:solidFill>
                  <a:schemeClr val="accent5"/>
                </a:solidFill>
              </a:defRPr>
            </a:lvl1pPr>
            <a:lvl2pPr marL="914400" lvl="1" indent="-292100" rtl="0">
              <a:spcBef>
                <a:spcPts val="1600"/>
              </a:spcBef>
              <a:spcAft>
                <a:spcPts val="0"/>
              </a:spcAft>
              <a:buClr>
                <a:schemeClr val="accent5"/>
              </a:buClr>
              <a:buSzPts val="1000"/>
              <a:buChar char="○"/>
              <a:defRPr sz="1000">
                <a:solidFill>
                  <a:schemeClr val="accent5"/>
                </a:solidFill>
              </a:defRPr>
            </a:lvl2pPr>
            <a:lvl3pPr marL="1371600" lvl="2" indent="-292100" rtl="0">
              <a:spcBef>
                <a:spcPts val="1600"/>
              </a:spcBef>
              <a:spcAft>
                <a:spcPts val="0"/>
              </a:spcAft>
              <a:buClr>
                <a:schemeClr val="accent5"/>
              </a:buClr>
              <a:buSzPts val="1000"/>
              <a:buChar char="■"/>
              <a:defRPr sz="1000">
                <a:solidFill>
                  <a:schemeClr val="accent5"/>
                </a:solidFill>
              </a:defRPr>
            </a:lvl3pPr>
            <a:lvl4pPr marL="1828800" lvl="3" indent="-292100" rtl="0">
              <a:spcBef>
                <a:spcPts val="1600"/>
              </a:spcBef>
              <a:spcAft>
                <a:spcPts val="0"/>
              </a:spcAft>
              <a:buClr>
                <a:schemeClr val="accent5"/>
              </a:buClr>
              <a:buSzPts val="1000"/>
              <a:buChar char="●"/>
              <a:defRPr sz="1000">
                <a:solidFill>
                  <a:schemeClr val="accent5"/>
                </a:solidFill>
              </a:defRPr>
            </a:lvl4pPr>
            <a:lvl5pPr marL="2286000" lvl="4" indent="-292100" rtl="0">
              <a:spcBef>
                <a:spcPts val="1600"/>
              </a:spcBef>
              <a:spcAft>
                <a:spcPts val="0"/>
              </a:spcAft>
              <a:buClr>
                <a:schemeClr val="accent5"/>
              </a:buClr>
              <a:buSzPts val="1000"/>
              <a:buChar char="○"/>
              <a:defRPr sz="1000">
                <a:solidFill>
                  <a:schemeClr val="accent5"/>
                </a:solidFill>
              </a:defRPr>
            </a:lvl5pPr>
            <a:lvl6pPr marL="2743200" lvl="5" indent="-292100" rtl="0">
              <a:spcBef>
                <a:spcPts val="1600"/>
              </a:spcBef>
              <a:spcAft>
                <a:spcPts val="0"/>
              </a:spcAft>
              <a:buClr>
                <a:schemeClr val="accent5"/>
              </a:buClr>
              <a:buSzPts val="1000"/>
              <a:buChar char="■"/>
              <a:defRPr sz="1000">
                <a:solidFill>
                  <a:schemeClr val="accent5"/>
                </a:solidFill>
              </a:defRPr>
            </a:lvl6pPr>
            <a:lvl7pPr marL="3200400" lvl="6" indent="-292100" rtl="0">
              <a:spcBef>
                <a:spcPts val="1600"/>
              </a:spcBef>
              <a:spcAft>
                <a:spcPts val="0"/>
              </a:spcAft>
              <a:buClr>
                <a:schemeClr val="accent5"/>
              </a:buClr>
              <a:buSzPts val="1000"/>
              <a:buChar char="●"/>
              <a:defRPr sz="1000">
                <a:solidFill>
                  <a:schemeClr val="accent5"/>
                </a:solidFill>
              </a:defRPr>
            </a:lvl7pPr>
            <a:lvl8pPr marL="3657600" lvl="7" indent="-292100" rtl="0">
              <a:spcBef>
                <a:spcPts val="1600"/>
              </a:spcBef>
              <a:spcAft>
                <a:spcPts val="0"/>
              </a:spcAft>
              <a:buClr>
                <a:schemeClr val="accent5"/>
              </a:buClr>
              <a:buSzPts val="1000"/>
              <a:buChar char="○"/>
              <a:defRPr sz="1000">
                <a:solidFill>
                  <a:schemeClr val="accent5"/>
                </a:solidFill>
              </a:defRPr>
            </a:lvl8pPr>
            <a:lvl9pPr marL="4114800" lvl="8" indent="-292100" rtl="0">
              <a:spcBef>
                <a:spcPts val="1600"/>
              </a:spcBef>
              <a:spcAft>
                <a:spcPts val="1600"/>
              </a:spcAft>
              <a:buClr>
                <a:schemeClr val="accent5"/>
              </a:buClr>
              <a:buSzPts val="1000"/>
              <a:buChar char="■"/>
              <a:defRPr sz="1000">
                <a:solidFill>
                  <a:schemeClr val="accent5"/>
                </a:solidFill>
              </a:defRPr>
            </a:lvl9pPr>
          </a:lstStyle>
          <a:p>
            <a:endParaRPr/>
          </a:p>
        </p:txBody>
      </p:sp>
      <p:sp>
        <p:nvSpPr>
          <p:cNvPr id="96" name="Google Shape;96;p22"/>
          <p:cNvSpPr txBox="1">
            <a:spLocks noGrp="1"/>
          </p:cNvSpPr>
          <p:nvPr>
            <p:ph type="title"/>
          </p:nvPr>
        </p:nvSpPr>
        <p:spPr>
          <a:xfrm>
            <a:off x="763200" y="2372400"/>
            <a:ext cx="3808800" cy="1040400"/>
          </a:xfrm>
          <a:prstGeom prst="rect">
            <a:avLst/>
          </a:prstGeom>
        </p:spPr>
        <p:txBody>
          <a:bodyPr spcFirstLastPara="1" wrap="square" lIns="91425" tIns="0" rIns="91425" bIns="0" anchor="t" anchorCtr="0">
            <a:noAutofit/>
          </a:bodyPr>
          <a:lstStyle>
            <a:lvl1pPr lvl="0" rtl="0">
              <a:lnSpc>
                <a:spcPct val="115000"/>
              </a:lnSpc>
              <a:spcBef>
                <a:spcPts val="0"/>
              </a:spcBef>
              <a:spcAft>
                <a:spcPts val="0"/>
              </a:spcAft>
              <a:buClr>
                <a:srgbClr val="FFFFFF"/>
              </a:buClr>
              <a:buSzPts val="3500"/>
              <a:buNone/>
              <a:defRPr sz="3500">
                <a:solidFill>
                  <a:srgbClr val="FFFFFF"/>
                </a:solidFill>
              </a:defRPr>
            </a:lvl1pPr>
            <a:lvl2pPr lvl="1" rtl="0">
              <a:lnSpc>
                <a:spcPct val="115000"/>
              </a:lnSpc>
              <a:spcBef>
                <a:spcPts val="0"/>
              </a:spcBef>
              <a:spcAft>
                <a:spcPts val="0"/>
              </a:spcAft>
              <a:buClr>
                <a:srgbClr val="FFFFFF"/>
              </a:buClr>
              <a:buSzPts val="3500"/>
              <a:buNone/>
              <a:defRPr sz="3500">
                <a:solidFill>
                  <a:srgbClr val="FFFFFF"/>
                </a:solidFill>
              </a:defRPr>
            </a:lvl2pPr>
            <a:lvl3pPr lvl="2" rtl="0">
              <a:lnSpc>
                <a:spcPct val="115000"/>
              </a:lnSpc>
              <a:spcBef>
                <a:spcPts val="0"/>
              </a:spcBef>
              <a:spcAft>
                <a:spcPts val="0"/>
              </a:spcAft>
              <a:buClr>
                <a:srgbClr val="FFFFFF"/>
              </a:buClr>
              <a:buSzPts val="3500"/>
              <a:buNone/>
              <a:defRPr sz="3500">
                <a:solidFill>
                  <a:srgbClr val="FFFFFF"/>
                </a:solidFill>
              </a:defRPr>
            </a:lvl3pPr>
            <a:lvl4pPr lvl="3" rtl="0">
              <a:lnSpc>
                <a:spcPct val="115000"/>
              </a:lnSpc>
              <a:spcBef>
                <a:spcPts val="0"/>
              </a:spcBef>
              <a:spcAft>
                <a:spcPts val="0"/>
              </a:spcAft>
              <a:buClr>
                <a:srgbClr val="FFFFFF"/>
              </a:buClr>
              <a:buSzPts val="3500"/>
              <a:buNone/>
              <a:defRPr sz="3500">
                <a:solidFill>
                  <a:srgbClr val="FFFFFF"/>
                </a:solidFill>
              </a:defRPr>
            </a:lvl4pPr>
            <a:lvl5pPr lvl="4" rtl="0">
              <a:lnSpc>
                <a:spcPct val="115000"/>
              </a:lnSpc>
              <a:spcBef>
                <a:spcPts val="0"/>
              </a:spcBef>
              <a:spcAft>
                <a:spcPts val="0"/>
              </a:spcAft>
              <a:buClr>
                <a:srgbClr val="FFFFFF"/>
              </a:buClr>
              <a:buSzPts val="3500"/>
              <a:buNone/>
              <a:defRPr sz="3500">
                <a:solidFill>
                  <a:srgbClr val="FFFFFF"/>
                </a:solidFill>
              </a:defRPr>
            </a:lvl5pPr>
            <a:lvl6pPr lvl="5" rtl="0">
              <a:lnSpc>
                <a:spcPct val="115000"/>
              </a:lnSpc>
              <a:spcBef>
                <a:spcPts val="0"/>
              </a:spcBef>
              <a:spcAft>
                <a:spcPts val="0"/>
              </a:spcAft>
              <a:buClr>
                <a:srgbClr val="FFFFFF"/>
              </a:buClr>
              <a:buSzPts val="3500"/>
              <a:buNone/>
              <a:defRPr sz="3500">
                <a:solidFill>
                  <a:srgbClr val="FFFFFF"/>
                </a:solidFill>
              </a:defRPr>
            </a:lvl6pPr>
            <a:lvl7pPr lvl="6" rtl="0">
              <a:lnSpc>
                <a:spcPct val="115000"/>
              </a:lnSpc>
              <a:spcBef>
                <a:spcPts val="0"/>
              </a:spcBef>
              <a:spcAft>
                <a:spcPts val="0"/>
              </a:spcAft>
              <a:buClr>
                <a:srgbClr val="FFFFFF"/>
              </a:buClr>
              <a:buSzPts val="3500"/>
              <a:buNone/>
              <a:defRPr sz="3500">
                <a:solidFill>
                  <a:srgbClr val="FFFFFF"/>
                </a:solidFill>
              </a:defRPr>
            </a:lvl7pPr>
            <a:lvl8pPr lvl="7" rtl="0">
              <a:lnSpc>
                <a:spcPct val="115000"/>
              </a:lnSpc>
              <a:spcBef>
                <a:spcPts val="0"/>
              </a:spcBef>
              <a:spcAft>
                <a:spcPts val="0"/>
              </a:spcAft>
              <a:buClr>
                <a:srgbClr val="FFFFFF"/>
              </a:buClr>
              <a:buSzPts val="3500"/>
              <a:buNone/>
              <a:defRPr sz="3500">
                <a:solidFill>
                  <a:srgbClr val="FFFFFF"/>
                </a:solidFill>
              </a:defRPr>
            </a:lvl8pPr>
            <a:lvl9pPr lvl="8" rtl="0">
              <a:lnSpc>
                <a:spcPct val="115000"/>
              </a:lnSpc>
              <a:spcBef>
                <a:spcPts val="0"/>
              </a:spcBef>
              <a:spcAft>
                <a:spcPts val="0"/>
              </a:spcAft>
              <a:buClr>
                <a:srgbClr val="FFFFFF"/>
              </a:buClr>
              <a:buSzPts val="3500"/>
              <a:buNone/>
              <a:defRPr sz="3500">
                <a:solidFill>
                  <a:srgbClr val="FFFFFF"/>
                </a:solidFill>
              </a:defRPr>
            </a:lvl9pPr>
          </a:lstStyle>
          <a:p>
            <a:endParaRPr/>
          </a:p>
        </p:txBody>
      </p:sp>
      <p:sp>
        <p:nvSpPr>
          <p:cNvPr id="97" name="Google Shape;97;p22"/>
          <p:cNvSpPr txBox="1">
            <a:spLocks noGrp="1"/>
          </p:cNvSpPr>
          <p:nvPr>
            <p:ph type="body" idx="2"/>
          </p:nvPr>
        </p:nvSpPr>
        <p:spPr>
          <a:xfrm>
            <a:off x="763200" y="3412800"/>
            <a:ext cx="3808800" cy="918000"/>
          </a:xfrm>
          <a:prstGeom prst="rect">
            <a:avLst/>
          </a:prstGeom>
        </p:spPr>
        <p:txBody>
          <a:bodyPr spcFirstLastPara="1" wrap="square" lIns="91425" tIns="306000" rIns="91425" bIns="91425" anchor="t" anchorCtr="0">
            <a:noAutofit/>
          </a:bodyPr>
          <a:lstStyle>
            <a:lvl1pPr marL="457200" lvl="0" indent="-295275" rtl="0">
              <a:spcBef>
                <a:spcPts val="0"/>
              </a:spcBef>
              <a:spcAft>
                <a:spcPts val="0"/>
              </a:spcAft>
              <a:buClr>
                <a:schemeClr val="accent5"/>
              </a:buClr>
              <a:buSzPts val="1050"/>
              <a:buChar char="●"/>
              <a:defRPr sz="1050">
                <a:solidFill>
                  <a:schemeClr val="accent5"/>
                </a:solidFill>
              </a:defRPr>
            </a:lvl1pPr>
            <a:lvl2pPr marL="914400" lvl="1" indent="-295275" rtl="0">
              <a:spcBef>
                <a:spcPts val="1600"/>
              </a:spcBef>
              <a:spcAft>
                <a:spcPts val="0"/>
              </a:spcAft>
              <a:buClr>
                <a:schemeClr val="accent5"/>
              </a:buClr>
              <a:buSzPts val="1050"/>
              <a:buChar char="○"/>
              <a:defRPr sz="1050">
                <a:solidFill>
                  <a:schemeClr val="accent5"/>
                </a:solidFill>
              </a:defRPr>
            </a:lvl2pPr>
            <a:lvl3pPr marL="1371600" lvl="2" indent="-295275" rtl="0">
              <a:spcBef>
                <a:spcPts val="1600"/>
              </a:spcBef>
              <a:spcAft>
                <a:spcPts val="0"/>
              </a:spcAft>
              <a:buClr>
                <a:schemeClr val="accent5"/>
              </a:buClr>
              <a:buSzPts val="1050"/>
              <a:buChar char="■"/>
              <a:defRPr sz="1050">
                <a:solidFill>
                  <a:schemeClr val="accent5"/>
                </a:solidFill>
              </a:defRPr>
            </a:lvl3pPr>
            <a:lvl4pPr marL="1828800" lvl="3" indent="-295275" rtl="0">
              <a:spcBef>
                <a:spcPts val="1600"/>
              </a:spcBef>
              <a:spcAft>
                <a:spcPts val="0"/>
              </a:spcAft>
              <a:buClr>
                <a:schemeClr val="accent5"/>
              </a:buClr>
              <a:buSzPts val="1050"/>
              <a:buChar char="●"/>
              <a:defRPr sz="1050">
                <a:solidFill>
                  <a:schemeClr val="accent5"/>
                </a:solidFill>
              </a:defRPr>
            </a:lvl4pPr>
            <a:lvl5pPr marL="2286000" lvl="4" indent="-295275" rtl="0">
              <a:spcBef>
                <a:spcPts val="1600"/>
              </a:spcBef>
              <a:spcAft>
                <a:spcPts val="0"/>
              </a:spcAft>
              <a:buClr>
                <a:schemeClr val="accent5"/>
              </a:buClr>
              <a:buSzPts val="1050"/>
              <a:buChar char="○"/>
              <a:defRPr sz="1050">
                <a:solidFill>
                  <a:schemeClr val="accent5"/>
                </a:solidFill>
              </a:defRPr>
            </a:lvl5pPr>
            <a:lvl6pPr marL="2743200" lvl="5" indent="-295275" rtl="0">
              <a:spcBef>
                <a:spcPts val="1600"/>
              </a:spcBef>
              <a:spcAft>
                <a:spcPts val="0"/>
              </a:spcAft>
              <a:buClr>
                <a:schemeClr val="accent5"/>
              </a:buClr>
              <a:buSzPts val="1050"/>
              <a:buChar char="■"/>
              <a:defRPr sz="1050">
                <a:solidFill>
                  <a:schemeClr val="accent5"/>
                </a:solidFill>
              </a:defRPr>
            </a:lvl6pPr>
            <a:lvl7pPr marL="3200400" lvl="6" indent="-295275" rtl="0">
              <a:spcBef>
                <a:spcPts val="1600"/>
              </a:spcBef>
              <a:spcAft>
                <a:spcPts val="0"/>
              </a:spcAft>
              <a:buClr>
                <a:schemeClr val="accent5"/>
              </a:buClr>
              <a:buSzPts val="1050"/>
              <a:buChar char="●"/>
              <a:defRPr sz="1050">
                <a:solidFill>
                  <a:schemeClr val="accent5"/>
                </a:solidFill>
              </a:defRPr>
            </a:lvl7pPr>
            <a:lvl8pPr marL="3657600" lvl="7" indent="-295275" rtl="0">
              <a:spcBef>
                <a:spcPts val="1600"/>
              </a:spcBef>
              <a:spcAft>
                <a:spcPts val="0"/>
              </a:spcAft>
              <a:buClr>
                <a:schemeClr val="accent5"/>
              </a:buClr>
              <a:buSzPts val="1050"/>
              <a:buChar char="○"/>
              <a:defRPr sz="1050">
                <a:solidFill>
                  <a:schemeClr val="accent5"/>
                </a:solidFill>
              </a:defRPr>
            </a:lvl8pPr>
            <a:lvl9pPr marL="4114800" lvl="8" indent="-295275" rtl="0">
              <a:spcBef>
                <a:spcPts val="1600"/>
              </a:spcBef>
              <a:spcAft>
                <a:spcPts val="1600"/>
              </a:spcAft>
              <a:buClr>
                <a:schemeClr val="accent5"/>
              </a:buClr>
              <a:buSzPts val="1050"/>
              <a:buChar char="■"/>
              <a:defRPr sz="1050">
                <a:solidFill>
                  <a:schemeClr val="accent5"/>
                </a:solidFill>
              </a:defRPr>
            </a:lvl9pPr>
          </a:lstStyle>
          <a:p>
            <a:endParaRPr/>
          </a:p>
        </p:txBody>
      </p:sp>
      <p:sp>
        <p:nvSpPr>
          <p:cNvPr id="98" name="Google Shape;98;p22"/>
          <p:cNvSpPr txBox="1"/>
          <p:nvPr/>
        </p:nvSpPr>
        <p:spPr>
          <a:xfrm>
            <a:off x="762000" y="277339"/>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pic>
        <p:nvPicPr>
          <p:cNvPr id="99" name="Google Shape;99;p22"/>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00" name="Google Shape;100;p22"/>
          <p:cNvSpPr txBox="1">
            <a:spLocks noGrp="1"/>
          </p:cNvSpPr>
          <p:nvPr>
            <p:ph type="body" idx="3"/>
          </p:nvPr>
        </p:nvSpPr>
        <p:spPr>
          <a:xfrm>
            <a:off x="5713800" y="2372400"/>
            <a:ext cx="3054000" cy="1371600"/>
          </a:xfrm>
          <a:prstGeom prst="rect">
            <a:avLst/>
          </a:prstGeom>
        </p:spPr>
        <p:txBody>
          <a:bodyPr spcFirstLastPara="1" wrap="square" lIns="91425" tIns="0" rIns="91425" bIns="0" anchor="ctr" anchorCtr="0">
            <a:noAutofit/>
          </a:bodyPr>
          <a:lstStyle>
            <a:lvl1pPr marL="457200" lvl="0" indent="-914400" rtl="0">
              <a:spcBef>
                <a:spcPts val="0"/>
              </a:spcBef>
              <a:spcAft>
                <a:spcPts val="0"/>
              </a:spcAft>
              <a:buClr>
                <a:srgbClr val="FFFFFF"/>
              </a:buClr>
              <a:buSzPts val="10800"/>
              <a:buChar char="●"/>
              <a:defRPr sz="10800">
                <a:solidFill>
                  <a:srgbClr val="FFFFFF"/>
                </a:solidFill>
              </a:defRPr>
            </a:lvl1pPr>
            <a:lvl2pPr marL="914400" lvl="1" indent="-914400" rtl="0">
              <a:spcBef>
                <a:spcPts val="1600"/>
              </a:spcBef>
              <a:spcAft>
                <a:spcPts val="0"/>
              </a:spcAft>
              <a:buClr>
                <a:srgbClr val="FFFFFF"/>
              </a:buClr>
              <a:buSzPts val="10800"/>
              <a:buChar char="○"/>
              <a:defRPr sz="10800">
                <a:solidFill>
                  <a:srgbClr val="FFFFFF"/>
                </a:solidFill>
              </a:defRPr>
            </a:lvl2pPr>
            <a:lvl3pPr marL="1371600" lvl="2" indent="-914400" rtl="0">
              <a:spcBef>
                <a:spcPts val="1600"/>
              </a:spcBef>
              <a:spcAft>
                <a:spcPts val="0"/>
              </a:spcAft>
              <a:buClr>
                <a:srgbClr val="FFFFFF"/>
              </a:buClr>
              <a:buSzPts val="10800"/>
              <a:buChar char="■"/>
              <a:defRPr sz="10800">
                <a:solidFill>
                  <a:srgbClr val="FFFFFF"/>
                </a:solidFill>
              </a:defRPr>
            </a:lvl3pPr>
            <a:lvl4pPr marL="1828800" lvl="3" indent="-914400" rtl="0">
              <a:spcBef>
                <a:spcPts val="1600"/>
              </a:spcBef>
              <a:spcAft>
                <a:spcPts val="0"/>
              </a:spcAft>
              <a:buClr>
                <a:srgbClr val="FFFFFF"/>
              </a:buClr>
              <a:buSzPts val="10800"/>
              <a:buChar char="●"/>
              <a:defRPr sz="10800">
                <a:solidFill>
                  <a:srgbClr val="FFFFFF"/>
                </a:solidFill>
              </a:defRPr>
            </a:lvl4pPr>
            <a:lvl5pPr marL="2286000" lvl="4" indent="-914400" rtl="0">
              <a:spcBef>
                <a:spcPts val="1600"/>
              </a:spcBef>
              <a:spcAft>
                <a:spcPts val="0"/>
              </a:spcAft>
              <a:buClr>
                <a:srgbClr val="FFFFFF"/>
              </a:buClr>
              <a:buSzPts val="10800"/>
              <a:buChar char="○"/>
              <a:defRPr sz="10800">
                <a:solidFill>
                  <a:srgbClr val="FFFFFF"/>
                </a:solidFill>
              </a:defRPr>
            </a:lvl5pPr>
            <a:lvl6pPr marL="2743200" lvl="5" indent="-914400" rtl="0">
              <a:spcBef>
                <a:spcPts val="1600"/>
              </a:spcBef>
              <a:spcAft>
                <a:spcPts val="0"/>
              </a:spcAft>
              <a:buClr>
                <a:srgbClr val="FFFFFF"/>
              </a:buClr>
              <a:buSzPts val="10800"/>
              <a:buChar char="■"/>
              <a:defRPr sz="10800">
                <a:solidFill>
                  <a:srgbClr val="FFFFFF"/>
                </a:solidFill>
              </a:defRPr>
            </a:lvl6pPr>
            <a:lvl7pPr marL="3200400" lvl="6" indent="-914400" rtl="0">
              <a:spcBef>
                <a:spcPts val="1600"/>
              </a:spcBef>
              <a:spcAft>
                <a:spcPts val="0"/>
              </a:spcAft>
              <a:buClr>
                <a:srgbClr val="FFFFFF"/>
              </a:buClr>
              <a:buSzPts val="10800"/>
              <a:buChar char="●"/>
              <a:defRPr sz="10800">
                <a:solidFill>
                  <a:srgbClr val="FFFFFF"/>
                </a:solidFill>
              </a:defRPr>
            </a:lvl7pPr>
            <a:lvl8pPr marL="3657600" lvl="7" indent="-914400" rtl="0">
              <a:spcBef>
                <a:spcPts val="1600"/>
              </a:spcBef>
              <a:spcAft>
                <a:spcPts val="0"/>
              </a:spcAft>
              <a:buClr>
                <a:srgbClr val="FFFFFF"/>
              </a:buClr>
              <a:buSzPts val="10800"/>
              <a:buChar char="○"/>
              <a:defRPr sz="10800">
                <a:solidFill>
                  <a:srgbClr val="FFFFFF"/>
                </a:solidFill>
              </a:defRPr>
            </a:lvl8pPr>
            <a:lvl9pPr marL="4114800" lvl="8" indent="-914400" rtl="0">
              <a:spcBef>
                <a:spcPts val="1600"/>
              </a:spcBef>
              <a:spcAft>
                <a:spcPts val="1600"/>
              </a:spcAft>
              <a:buClr>
                <a:srgbClr val="FFFFFF"/>
              </a:buClr>
              <a:buSzPts val="10800"/>
              <a:buChar char="■"/>
              <a:defRPr sz="10800">
                <a:solidFill>
                  <a:srgbClr val="FFFFFF"/>
                </a:solidFill>
              </a:defRPr>
            </a:lvl9pPr>
          </a:lstStyle>
          <a:p>
            <a:endParaRPr/>
          </a:p>
        </p:txBody>
      </p:sp>
      <p:sp>
        <p:nvSpPr>
          <p:cNvPr id="101" name="Google Shape;101;p22"/>
          <p:cNvSpPr txBox="1">
            <a:spLocks noGrp="1"/>
          </p:cNvSpPr>
          <p:nvPr>
            <p:ph type="body" idx="4"/>
          </p:nvPr>
        </p:nvSpPr>
        <p:spPr>
          <a:xfrm>
            <a:off x="5713800" y="3412800"/>
            <a:ext cx="3054000" cy="918000"/>
          </a:xfrm>
          <a:prstGeom prst="rect">
            <a:avLst/>
          </a:prstGeom>
        </p:spPr>
        <p:txBody>
          <a:bodyPr spcFirstLastPara="1" wrap="square" lIns="91425" tIns="306000" rIns="91425" bIns="91425" anchor="t" anchorCtr="0">
            <a:noAutofit/>
          </a:bodyPr>
          <a:lstStyle>
            <a:lvl1pPr marL="457200" lvl="0" indent="-295275" rtl="0">
              <a:spcBef>
                <a:spcPts val="0"/>
              </a:spcBef>
              <a:spcAft>
                <a:spcPts val="0"/>
              </a:spcAft>
              <a:buClr>
                <a:schemeClr val="accent5"/>
              </a:buClr>
              <a:buSzPts val="1050"/>
              <a:buChar char="●"/>
              <a:defRPr sz="1050">
                <a:solidFill>
                  <a:schemeClr val="accent5"/>
                </a:solidFill>
              </a:defRPr>
            </a:lvl1pPr>
            <a:lvl2pPr marL="914400" lvl="1" indent="-295275" rtl="0">
              <a:spcBef>
                <a:spcPts val="1600"/>
              </a:spcBef>
              <a:spcAft>
                <a:spcPts val="0"/>
              </a:spcAft>
              <a:buClr>
                <a:schemeClr val="accent5"/>
              </a:buClr>
              <a:buSzPts val="1050"/>
              <a:buChar char="○"/>
              <a:defRPr sz="1050">
                <a:solidFill>
                  <a:schemeClr val="accent5"/>
                </a:solidFill>
              </a:defRPr>
            </a:lvl2pPr>
            <a:lvl3pPr marL="1371600" lvl="2" indent="-295275" rtl="0">
              <a:spcBef>
                <a:spcPts val="1600"/>
              </a:spcBef>
              <a:spcAft>
                <a:spcPts val="0"/>
              </a:spcAft>
              <a:buClr>
                <a:schemeClr val="accent5"/>
              </a:buClr>
              <a:buSzPts val="1050"/>
              <a:buChar char="■"/>
              <a:defRPr sz="1050">
                <a:solidFill>
                  <a:schemeClr val="accent5"/>
                </a:solidFill>
              </a:defRPr>
            </a:lvl3pPr>
            <a:lvl4pPr marL="1828800" lvl="3" indent="-295275" rtl="0">
              <a:spcBef>
                <a:spcPts val="1600"/>
              </a:spcBef>
              <a:spcAft>
                <a:spcPts val="0"/>
              </a:spcAft>
              <a:buClr>
                <a:schemeClr val="accent5"/>
              </a:buClr>
              <a:buSzPts val="1050"/>
              <a:buChar char="●"/>
              <a:defRPr sz="1050">
                <a:solidFill>
                  <a:schemeClr val="accent5"/>
                </a:solidFill>
              </a:defRPr>
            </a:lvl4pPr>
            <a:lvl5pPr marL="2286000" lvl="4" indent="-295275" rtl="0">
              <a:spcBef>
                <a:spcPts val="1600"/>
              </a:spcBef>
              <a:spcAft>
                <a:spcPts val="0"/>
              </a:spcAft>
              <a:buClr>
                <a:schemeClr val="accent5"/>
              </a:buClr>
              <a:buSzPts val="1050"/>
              <a:buChar char="○"/>
              <a:defRPr sz="1050">
                <a:solidFill>
                  <a:schemeClr val="accent5"/>
                </a:solidFill>
              </a:defRPr>
            </a:lvl5pPr>
            <a:lvl6pPr marL="2743200" lvl="5" indent="-295275" rtl="0">
              <a:spcBef>
                <a:spcPts val="1600"/>
              </a:spcBef>
              <a:spcAft>
                <a:spcPts val="0"/>
              </a:spcAft>
              <a:buClr>
                <a:schemeClr val="accent5"/>
              </a:buClr>
              <a:buSzPts val="1050"/>
              <a:buChar char="■"/>
              <a:defRPr sz="1050">
                <a:solidFill>
                  <a:schemeClr val="accent5"/>
                </a:solidFill>
              </a:defRPr>
            </a:lvl6pPr>
            <a:lvl7pPr marL="3200400" lvl="6" indent="-295275" rtl="0">
              <a:spcBef>
                <a:spcPts val="1600"/>
              </a:spcBef>
              <a:spcAft>
                <a:spcPts val="0"/>
              </a:spcAft>
              <a:buClr>
                <a:schemeClr val="accent5"/>
              </a:buClr>
              <a:buSzPts val="1050"/>
              <a:buChar char="●"/>
              <a:defRPr sz="1050">
                <a:solidFill>
                  <a:schemeClr val="accent5"/>
                </a:solidFill>
              </a:defRPr>
            </a:lvl7pPr>
            <a:lvl8pPr marL="3657600" lvl="7" indent="-295275" rtl="0">
              <a:spcBef>
                <a:spcPts val="1600"/>
              </a:spcBef>
              <a:spcAft>
                <a:spcPts val="0"/>
              </a:spcAft>
              <a:buClr>
                <a:schemeClr val="accent5"/>
              </a:buClr>
              <a:buSzPts val="1050"/>
              <a:buChar char="○"/>
              <a:defRPr sz="1050">
                <a:solidFill>
                  <a:schemeClr val="accent5"/>
                </a:solidFill>
              </a:defRPr>
            </a:lvl8pPr>
            <a:lvl9pPr marL="4114800" lvl="8" indent="-295275" rtl="0">
              <a:spcBef>
                <a:spcPts val="1600"/>
              </a:spcBef>
              <a:spcAft>
                <a:spcPts val="1600"/>
              </a:spcAft>
              <a:buClr>
                <a:schemeClr val="accent5"/>
              </a:buClr>
              <a:buSzPts val="1050"/>
              <a:buChar char="■"/>
              <a:defRPr sz="1050">
                <a:solidFill>
                  <a:schemeClr val="accent5"/>
                </a:solidFill>
              </a:defRPr>
            </a:lvl9pPr>
          </a:lstStyle>
          <a:p>
            <a:endParaRPr/>
          </a:p>
        </p:txBody>
      </p:sp>
      <p:sp>
        <p:nvSpPr>
          <p:cNvPr id="102" name="Google Shape;102;p22"/>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03. Stats Three Numbers">
  <p:cSld name="MAIN_POINT_3">
    <p:bg>
      <p:bgPr>
        <a:solidFill>
          <a:schemeClr val="dk1"/>
        </a:solidFill>
        <a:effectLst/>
      </p:bgPr>
    </p:bg>
    <p:spTree>
      <p:nvGrpSpPr>
        <p:cNvPr id="1" name="Shape 103"/>
        <p:cNvGrpSpPr/>
        <p:nvPr/>
      </p:nvGrpSpPr>
      <p:grpSpPr>
        <a:xfrm>
          <a:off x="0" y="0"/>
          <a:ext cx="0" cy="0"/>
          <a:chOff x="0" y="0"/>
          <a:chExt cx="0" cy="0"/>
        </a:xfrm>
      </p:grpSpPr>
      <p:sp>
        <p:nvSpPr>
          <p:cNvPr id="104" name="Google Shape;104;p23"/>
          <p:cNvSpPr txBox="1">
            <a:spLocks noGrp="1"/>
          </p:cNvSpPr>
          <p:nvPr>
            <p:ph type="body" idx="1"/>
          </p:nvPr>
        </p:nvSpPr>
        <p:spPr>
          <a:xfrm>
            <a:off x="763200" y="990000"/>
            <a:ext cx="2260800" cy="370800"/>
          </a:xfrm>
          <a:prstGeom prst="rect">
            <a:avLst/>
          </a:prstGeom>
        </p:spPr>
        <p:txBody>
          <a:bodyPr spcFirstLastPara="1" wrap="square" lIns="91425" tIns="54000" rIns="91425" bIns="91425" anchor="t" anchorCtr="0">
            <a:noAutofit/>
          </a:bodyPr>
          <a:lstStyle>
            <a:lvl1pPr marL="457200" lvl="0" indent="-292100" rtl="0">
              <a:spcBef>
                <a:spcPts val="0"/>
              </a:spcBef>
              <a:spcAft>
                <a:spcPts val="0"/>
              </a:spcAft>
              <a:buClr>
                <a:schemeClr val="accent5"/>
              </a:buClr>
              <a:buSzPts val="1000"/>
              <a:buChar char="●"/>
              <a:defRPr sz="1000">
                <a:solidFill>
                  <a:schemeClr val="accent5"/>
                </a:solidFill>
              </a:defRPr>
            </a:lvl1pPr>
            <a:lvl2pPr marL="914400" lvl="1" indent="-292100" rtl="0">
              <a:spcBef>
                <a:spcPts val="1600"/>
              </a:spcBef>
              <a:spcAft>
                <a:spcPts val="0"/>
              </a:spcAft>
              <a:buClr>
                <a:schemeClr val="accent5"/>
              </a:buClr>
              <a:buSzPts val="1000"/>
              <a:buChar char="○"/>
              <a:defRPr sz="1000">
                <a:solidFill>
                  <a:schemeClr val="accent5"/>
                </a:solidFill>
              </a:defRPr>
            </a:lvl2pPr>
            <a:lvl3pPr marL="1371600" lvl="2" indent="-292100" rtl="0">
              <a:spcBef>
                <a:spcPts val="1600"/>
              </a:spcBef>
              <a:spcAft>
                <a:spcPts val="0"/>
              </a:spcAft>
              <a:buClr>
                <a:schemeClr val="accent5"/>
              </a:buClr>
              <a:buSzPts val="1000"/>
              <a:buChar char="■"/>
              <a:defRPr sz="1000">
                <a:solidFill>
                  <a:schemeClr val="accent5"/>
                </a:solidFill>
              </a:defRPr>
            </a:lvl3pPr>
            <a:lvl4pPr marL="1828800" lvl="3" indent="-292100" rtl="0">
              <a:spcBef>
                <a:spcPts val="1600"/>
              </a:spcBef>
              <a:spcAft>
                <a:spcPts val="0"/>
              </a:spcAft>
              <a:buClr>
                <a:schemeClr val="accent5"/>
              </a:buClr>
              <a:buSzPts val="1000"/>
              <a:buChar char="●"/>
              <a:defRPr sz="1000">
                <a:solidFill>
                  <a:schemeClr val="accent5"/>
                </a:solidFill>
              </a:defRPr>
            </a:lvl4pPr>
            <a:lvl5pPr marL="2286000" lvl="4" indent="-292100" rtl="0">
              <a:spcBef>
                <a:spcPts val="1600"/>
              </a:spcBef>
              <a:spcAft>
                <a:spcPts val="0"/>
              </a:spcAft>
              <a:buClr>
                <a:schemeClr val="accent5"/>
              </a:buClr>
              <a:buSzPts val="1000"/>
              <a:buChar char="○"/>
              <a:defRPr sz="1000">
                <a:solidFill>
                  <a:schemeClr val="accent5"/>
                </a:solidFill>
              </a:defRPr>
            </a:lvl5pPr>
            <a:lvl6pPr marL="2743200" lvl="5" indent="-292100" rtl="0">
              <a:spcBef>
                <a:spcPts val="1600"/>
              </a:spcBef>
              <a:spcAft>
                <a:spcPts val="0"/>
              </a:spcAft>
              <a:buClr>
                <a:schemeClr val="accent5"/>
              </a:buClr>
              <a:buSzPts val="1000"/>
              <a:buChar char="■"/>
              <a:defRPr sz="1000">
                <a:solidFill>
                  <a:schemeClr val="accent5"/>
                </a:solidFill>
              </a:defRPr>
            </a:lvl6pPr>
            <a:lvl7pPr marL="3200400" lvl="6" indent="-292100" rtl="0">
              <a:spcBef>
                <a:spcPts val="1600"/>
              </a:spcBef>
              <a:spcAft>
                <a:spcPts val="0"/>
              </a:spcAft>
              <a:buClr>
                <a:schemeClr val="accent5"/>
              </a:buClr>
              <a:buSzPts val="1000"/>
              <a:buChar char="●"/>
              <a:defRPr sz="1000">
                <a:solidFill>
                  <a:schemeClr val="accent5"/>
                </a:solidFill>
              </a:defRPr>
            </a:lvl7pPr>
            <a:lvl8pPr marL="3657600" lvl="7" indent="-292100" rtl="0">
              <a:spcBef>
                <a:spcPts val="1600"/>
              </a:spcBef>
              <a:spcAft>
                <a:spcPts val="0"/>
              </a:spcAft>
              <a:buClr>
                <a:schemeClr val="accent5"/>
              </a:buClr>
              <a:buSzPts val="1000"/>
              <a:buChar char="○"/>
              <a:defRPr sz="1000">
                <a:solidFill>
                  <a:schemeClr val="accent5"/>
                </a:solidFill>
              </a:defRPr>
            </a:lvl8pPr>
            <a:lvl9pPr marL="4114800" lvl="8" indent="-292100" rtl="0">
              <a:spcBef>
                <a:spcPts val="1600"/>
              </a:spcBef>
              <a:spcAft>
                <a:spcPts val="1600"/>
              </a:spcAft>
              <a:buClr>
                <a:schemeClr val="accent5"/>
              </a:buClr>
              <a:buSzPts val="1000"/>
              <a:buChar char="■"/>
              <a:defRPr sz="1000">
                <a:solidFill>
                  <a:schemeClr val="accent5"/>
                </a:solidFill>
              </a:defRPr>
            </a:lvl9pPr>
          </a:lstStyle>
          <a:p>
            <a:endParaRPr/>
          </a:p>
        </p:txBody>
      </p:sp>
      <p:sp>
        <p:nvSpPr>
          <p:cNvPr id="105" name="Google Shape;105;p23"/>
          <p:cNvSpPr txBox="1">
            <a:spLocks noGrp="1"/>
          </p:cNvSpPr>
          <p:nvPr>
            <p:ph type="title"/>
          </p:nvPr>
        </p:nvSpPr>
        <p:spPr>
          <a:xfrm>
            <a:off x="763200" y="1533600"/>
            <a:ext cx="4507200" cy="1101600"/>
          </a:xfrm>
          <a:prstGeom prst="rect">
            <a:avLst/>
          </a:prstGeom>
        </p:spPr>
        <p:txBody>
          <a:bodyPr spcFirstLastPara="1" wrap="square" lIns="91425" tIns="90000" rIns="91425" bIns="90000" anchor="t" anchorCtr="0">
            <a:noAutofit/>
          </a:bodyPr>
          <a:lstStyle>
            <a:lvl1pPr lvl="0" rtl="0">
              <a:lnSpc>
                <a:spcPct val="115000"/>
              </a:lnSpc>
              <a:spcBef>
                <a:spcPts val="0"/>
              </a:spcBef>
              <a:spcAft>
                <a:spcPts val="0"/>
              </a:spcAft>
              <a:buClr>
                <a:srgbClr val="FFFFFF"/>
              </a:buClr>
              <a:buSzPts val="3100"/>
              <a:buNone/>
              <a:defRPr sz="3100">
                <a:solidFill>
                  <a:srgbClr val="FFFFFF"/>
                </a:solidFill>
              </a:defRPr>
            </a:lvl1pPr>
            <a:lvl2pPr lvl="1" rtl="0">
              <a:lnSpc>
                <a:spcPct val="115000"/>
              </a:lnSpc>
              <a:spcBef>
                <a:spcPts val="0"/>
              </a:spcBef>
              <a:spcAft>
                <a:spcPts val="0"/>
              </a:spcAft>
              <a:buClr>
                <a:srgbClr val="FFFFFF"/>
              </a:buClr>
              <a:buSzPts val="3100"/>
              <a:buNone/>
              <a:defRPr sz="3100">
                <a:solidFill>
                  <a:srgbClr val="FFFFFF"/>
                </a:solidFill>
              </a:defRPr>
            </a:lvl2pPr>
            <a:lvl3pPr lvl="2" rtl="0">
              <a:lnSpc>
                <a:spcPct val="115000"/>
              </a:lnSpc>
              <a:spcBef>
                <a:spcPts val="0"/>
              </a:spcBef>
              <a:spcAft>
                <a:spcPts val="0"/>
              </a:spcAft>
              <a:buClr>
                <a:srgbClr val="FFFFFF"/>
              </a:buClr>
              <a:buSzPts val="3100"/>
              <a:buNone/>
              <a:defRPr sz="3100">
                <a:solidFill>
                  <a:srgbClr val="FFFFFF"/>
                </a:solidFill>
              </a:defRPr>
            </a:lvl3pPr>
            <a:lvl4pPr lvl="3" rtl="0">
              <a:lnSpc>
                <a:spcPct val="115000"/>
              </a:lnSpc>
              <a:spcBef>
                <a:spcPts val="0"/>
              </a:spcBef>
              <a:spcAft>
                <a:spcPts val="0"/>
              </a:spcAft>
              <a:buClr>
                <a:srgbClr val="FFFFFF"/>
              </a:buClr>
              <a:buSzPts val="3100"/>
              <a:buNone/>
              <a:defRPr sz="3100">
                <a:solidFill>
                  <a:srgbClr val="FFFFFF"/>
                </a:solidFill>
              </a:defRPr>
            </a:lvl4pPr>
            <a:lvl5pPr lvl="4" rtl="0">
              <a:lnSpc>
                <a:spcPct val="115000"/>
              </a:lnSpc>
              <a:spcBef>
                <a:spcPts val="0"/>
              </a:spcBef>
              <a:spcAft>
                <a:spcPts val="0"/>
              </a:spcAft>
              <a:buClr>
                <a:srgbClr val="FFFFFF"/>
              </a:buClr>
              <a:buSzPts val="3100"/>
              <a:buNone/>
              <a:defRPr sz="3100">
                <a:solidFill>
                  <a:srgbClr val="FFFFFF"/>
                </a:solidFill>
              </a:defRPr>
            </a:lvl5pPr>
            <a:lvl6pPr lvl="5" rtl="0">
              <a:lnSpc>
                <a:spcPct val="115000"/>
              </a:lnSpc>
              <a:spcBef>
                <a:spcPts val="0"/>
              </a:spcBef>
              <a:spcAft>
                <a:spcPts val="0"/>
              </a:spcAft>
              <a:buClr>
                <a:srgbClr val="FFFFFF"/>
              </a:buClr>
              <a:buSzPts val="3100"/>
              <a:buNone/>
              <a:defRPr sz="3100">
                <a:solidFill>
                  <a:srgbClr val="FFFFFF"/>
                </a:solidFill>
              </a:defRPr>
            </a:lvl6pPr>
            <a:lvl7pPr lvl="6" rtl="0">
              <a:lnSpc>
                <a:spcPct val="115000"/>
              </a:lnSpc>
              <a:spcBef>
                <a:spcPts val="0"/>
              </a:spcBef>
              <a:spcAft>
                <a:spcPts val="0"/>
              </a:spcAft>
              <a:buClr>
                <a:srgbClr val="FFFFFF"/>
              </a:buClr>
              <a:buSzPts val="3100"/>
              <a:buNone/>
              <a:defRPr sz="3100">
                <a:solidFill>
                  <a:srgbClr val="FFFFFF"/>
                </a:solidFill>
              </a:defRPr>
            </a:lvl7pPr>
            <a:lvl8pPr lvl="7" rtl="0">
              <a:lnSpc>
                <a:spcPct val="115000"/>
              </a:lnSpc>
              <a:spcBef>
                <a:spcPts val="0"/>
              </a:spcBef>
              <a:spcAft>
                <a:spcPts val="0"/>
              </a:spcAft>
              <a:buClr>
                <a:srgbClr val="FFFFFF"/>
              </a:buClr>
              <a:buSzPts val="3100"/>
              <a:buNone/>
              <a:defRPr sz="3100">
                <a:solidFill>
                  <a:srgbClr val="FFFFFF"/>
                </a:solidFill>
              </a:defRPr>
            </a:lvl8pPr>
            <a:lvl9pPr lvl="8" rtl="0">
              <a:lnSpc>
                <a:spcPct val="115000"/>
              </a:lnSpc>
              <a:spcBef>
                <a:spcPts val="0"/>
              </a:spcBef>
              <a:spcAft>
                <a:spcPts val="0"/>
              </a:spcAft>
              <a:buClr>
                <a:srgbClr val="FFFFFF"/>
              </a:buClr>
              <a:buSzPts val="3100"/>
              <a:buNone/>
              <a:defRPr sz="3100">
                <a:solidFill>
                  <a:srgbClr val="FFFFFF"/>
                </a:solidFill>
              </a:defRPr>
            </a:lvl9pPr>
          </a:lstStyle>
          <a:p>
            <a:endParaRPr/>
          </a:p>
        </p:txBody>
      </p:sp>
      <p:sp>
        <p:nvSpPr>
          <p:cNvPr id="106" name="Google Shape;106;p23"/>
          <p:cNvSpPr txBox="1"/>
          <p:nvPr/>
        </p:nvSpPr>
        <p:spPr>
          <a:xfrm>
            <a:off x="762000" y="262800"/>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pic>
        <p:nvPicPr>
          <p:cNvPr id="107" name="Google Shape;107;p23"/>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08" name="Google Shape;108;p23"/>
          <p:cNvSpPr txBox="1">
            <a:spLocks noGrp="1"/>
          </p:cNvSpPr>
          <p:nvPr>
            <p:ph type="body" idx="2"/>
          </p:nvPr>
        </p:nvSpPr>
        <p:spPr>
          <a:xfrm>
            <a:off x="7632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Clr>
                <a:schemeClr val="accent1"/>
              </a:buClr>
              <a:buSzPts val="1050"/>
              <a:buChar char="●"/>
              <a:defRPr sz="1050">
                <a:solidFill>
                  <a:schemeClr val="accent1"/>
                </a:solidFill>
              </a:defRPr>
            </a:lvl1pPr>
            <a:lvl2pPr marL="914400" lvl="1" indent="-295275" rtl="0">
              <a:lnSpc>
                <a:spcPct val="100000"/>
              </a:lnSpc>
              <a:spcBef>
                <a:spcPts val="0"/>
              </a:spcBef>
              <a:spcAft>
                <a:spcPts val="0"/>
              </a:spcAft>
              <a:buClr>
                <a:schemeClr val="accent1"/>
              </a:buClr>
              <a:buSzPts val="1050"/>
              <a:buChar char="○"/>
              <a:defRPr sz="1050">
                <a:solidFill>
                  <a:schemeClr val="accent1"/>
                </a:solidFill>
              </a:defRPr>
            </a:lvl2pPr>
            <a:lvl3pPr marL="1371600" lvl="2" indent="-295275" rtl="0">
              <a:lnSpc>
                <a:spcPct val="100000"/>
              </a:lnSpc>
              <a:spcBef>
                <a:spcPts val="0"/>
              </a:spcBef>
              <a:spcAft>
                <a:spcPts val="0"/>
              </a:spcAft>
              <a:buClr>
                <a:schemeClr val="accent1"/>
              </a:buClr>
              <a:buSzPts val="1050"/>
              <a:buChar char="■"/>
              <a:defRPr sz="1050">
                <a:solidFill>
                  <a:schemeClr val="accent1"/>
                </a:solidFill>
              </a:defRPr>
            </a:lvl3pPr>
            <a:lvl4pPr marL="1828800" lvl="3" indent="-295275" rtl="0">
              <a:lnSpc>
                <a:spcPct val="100000"/>
              </a:lnSpc>
              <a:spcBef>
                <a:spcPts val="0"/>
              </a:spcBef>
              <a:spcAft>
                <a:spcPts val="0"/>
              </a:spcAft>
              <a:buClr>
                <a:schemeClr val="accent1"/>
              </a:buClr>
              <a:buSzPts val="1050"/>
              <a:buChar char="●"/>
              <a:defRPr sz="1050">
                <a:solidFill>
                  <a:schemeClr val="accent1"/>
                </a:solidFill>
              </a:defRPr>
            </a:lvl4pPr>
            <a:lvl5pPr marL="2286000" lvl="4" indent="-295275" rtl="0">
              <a:lnSpc>
                <a:spcPct val="100000"/>
              </a:lnSpc>
              <a:spcBef>
                <a:spcPts val="0"/>
              </a:spcBef>
              <a:spcAft>
                <a:spcPts val="0"/>
              </a:spcAft>
              <a:buClr>
                <a:schemeClr val="accent1"/>
              </a:buClr>
              <a:buSzPts val="1050"/>
              <a:buChar char="○"/>
              <a:defRPr sz="1050">
                <a:solidFill>
                  <a:schemeClr val="accent1"/>
                </a:solidFill>
              </a:defRPr>
            </a:lvl5pPr>
            <a:lvl6pPr marL="2743200" lvl="5" indent="-295275" rtl="0">
              <a:lnSpc>
                <a:spcPct val="100000"/>
              </a:lnSpc>
              <a:spcBef>
                <a:spcPts val="0"/>
              </a:spcBef>
              <a:spcAft>
                <a:spcPts val="0"/>
              </a:spcAft>
              <a:buClr>
                <a:schemeClr val="accent1"/>
              </a:buClr>
              <a:buSzPts val="1050"/>
              <a:buChar char="■"/>
              <a:defRPr sz="1050">
                <a:solidFill>
                  <a:schemeClr val="accent1"/>
                </a:solidFill>
              </a:defRPr>
            </a:lvl6pPr>
            <a:lvl7pPr marL="3200400" lvl="6" indent="-295275" rtl="0">
              <a:lnSpc>
                <a:spcPct val="100000"/>
              </a:lnSpc>
              <a:spcBef>
                <a:spcPts val="0"/>
              </a:spcBef>
              <a:spcAft>
                <a:spcPts val="0"/>
              </a:spcAft>
              <a:buClr>
                <a:schemeClr val="accent1"/>
              </a:buClr>
              <a:buSzPts val="1050"/>
              <a:buChar char="●"/>
              <a:defRPr sz="1050">
                <a:solidFill>
                  <a:schemeClr val="accent1"/>
                </a:solidFill>
              </a:defRPr>
            </a:lvl7pPr>
            <a:lvl8pPr marL="3657600" lvl="7" indent="-295275" rtl="0">
              <a:lnSpc>
                <a:spcPct val="100000"/>
              </a:lnSpc>
              <a:spcBef>
                <a:spcPts val="0"/>
              </a:spcBef>
              <a:spcAft>
                <a:spcPts val="0"/>
              </a:spcAft>
              <a:buClr>
                <a:schemeClr val="accent1"/>
              </a:buClr>
              <a:buSzPts val="1050"/>
              <a:buChar char="○"/>
              <a:defRPr sz="1050">
                <a:solidFill>
                  <a:schemeClr val="accent1"/>
                </a:solidFill>
              </a:defRPr>
            </a:lvl8pPr>
            <a:lvl9pPr marL="4114800" lvl="8" indent="-295275" rtl="0">
              <a:lnSpc>
                <a:spcPct val="100000"/>
              </a:lnSpc>
              <a:spcBef>
                <a:spcPts val="0"/>
              </a:spcBef>
              <a:spcAft>
                <a:spcPts val="0"/>
              </a:spcAft>
              <a:buClr>
                <a:schemeClr val="accent1"/>
              </a:buClr>
              <a:buSzPts val="1050"/>
              <a:buChar char="■"/>
              <a:defRPr sz="1050">
                <a:solidFill>
                  <a:schemeClr val="accent1"/>
                </a:solidFill>
              </a:defRPr>
            </a:lvl9pPr>
          </a:lstStyle>
          <a:p>
            <a:endParaRPr/>
          </a:p>
        </p:txBody>
      </p:sp>
      <p:sp>
        <p:nvSpPr>
          <p:cNvPr id="109" name="Google Shape;109;p23"/>
          <p:cNvSpPr txBox="1">
            <a:spLocks noGrp="1"/>
          </p:cNvSpPr>
          <p:nvPr>
            <p:ph type="body" idx="3"/>
          </p:nvPr>
        </p:nvSpPr>
        <p:spPr>
          <a:xfrm>
            <a:off x="34740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Clr>
                <a:schemeClr val="accent1"/>
              </a:buClr>
              <a:buSzPts val="1050"/>
              <a:buChar char="●"/>
              <a:defRPr sz="1050">
                <a:solidFill>
                  <a:schemeClr val="accent1"/>
                </a:solidFill>
              </a:defRPr>
            </a:lvl1pPr>
            <a:lvl2pPr marL="914400" lvl="1" indent="-295275" rtl="0">
              <a:lnSpc>
                <a:spcPct val="100000"/>
              </a:lnSpc>
              <a:spcBef>
                <a:spcPts val="0"/>
              </a:spcBef>
              <a:spcAft>
                <a:spcPts val="0"/>
              </a:spcAft>
              <a:buClr>
                <a:schemeClr val="accent1"/>
              </a:buClr>
              <a:buSzPts val="1050"/>
              <a:buChar char="○"/>
              <a:defRPr sz="1050">
                <a:solidFill>
                  <a:schemeClr val="accent1"/>
                </a:solidFill>
              </a:defRPr>
            </a:lvl2pPr>
            <a:lvl3pPr marL="1371600" lvl="2" indent="-295275" rtl="0">
              <a:lnSpc>
                <a:spcPct val="100000"/>
              </a:lnSpc>
              <a:spcBef>
                <a:spcPts val="0"/>
              </a:spcBef>
              <a:spcAft>
                <a:spcPts val="0"/>
              </a:spcAft>
              <a:buClr>
                <a:schemeClr val="accent1"/>
              </a:buClr>
              <a:buSzPts val="1050"/>
              <a:buChar char="■"/>
              <a:defRPr sz="1050">
                <a:solidFill>
                  <a:schemeClr val="accent1"/>
                </a:solidFill>
              </a:defRPr>
            </a:lvl3pPr>
            <a:lvl4pPr marL="1828800" lvl="3" indent="-295275" rtl="0">
              <a:lnSpc>
                <a:spcPct val="100000"/>
              </a:lnSpc>
              <a:spcBef>
                <a:spcPts val="0"/>
              </a:spcBef>
              <a:spcAft>
                <a:spcPts val="0"/>
              </a:spcAft>
              <a:buClr>
                <a:schemeClr val="accent1"/>
              </a:buClr>
              <a:buSzPts val="1050"/>
              <a:buChar char="●"/>
              <a:defRPr sz="1050">
                <a:solidFill>
                  <a:schemeClr val="accent1"/>
                </a:solidFill>
              </a:defRPr>
            </a:lvl4pPr>
            <a:lvl5pPr marL="2286000" lvl="4" indent="-295275" rtl="0">
              <a:lnSpc>
                <a:spcPct val="100000"/>
              </a:lnSpc>
              <a:spcBef>
                <a:spcPts val="0"/>
              </a:spcBef>
              <a:spcAft>
                <a:spcPts val="0"/>
              </a:spcAft>
              <a:buClr>
                <a:schemeClr val="accent1"/>
              </a:buClr>
              <a:buSzPts val="1050"/>
              <a:buChar char="○"/>
              <a:defRPr sz="1050">
                <a:solidFill>
                  <a:schemeClr val="accent1"/>
                </a:solidFill>
              </a:defRPr>
            </a:lvl5pPr>
            <a:lvl6pPr marL="2743200" lvl="5" indent="-295275" rtl="0">
              <a:lnSpc>
                <a:spcPct val="100000"/>
              </a:lnSpc>
              <a:spcBef>
                <a:spcPts val="0"/>
              </a:spcBef>
              <a:spcAft>
                <a:spcPts val="0"/>
              </a:spcAft>
              <a:buClr>
                <a:schemeClr val="accent1"/>
              </a:buClr>
              <a:buSzPts val="1050"/>
              <a:buChar char="■"/>
              <a:defRPr sz="1050">
                <a:solidFill>
                  <a:schemeClr val="accent1"/>
                </a:solidFill>
              </a:defRPr>
            </a:lvl6pPr>
            <a:lvl7pPr marL="3200400" lvl="6" indent="-295275" rtl="0">
              <a:lnSpc>
                <a:spcPct val="100000"/>
              </a:lnSpc>
              <a:spcBef>
                <a:spcPts val="0"/>
              </a:spcBef>
              <a:spcAft>
                <a:spcPts val="0"/>
              </a:spcAft>
              <a:buClr>
                <a:schemeClr val="accent1"/>
              </a:buClr>
              <a:buSzPts val="1050"/>
              <a:buChar char="●"/>
              <a:defRPr sz="1050">
                <a:solidFill>
                  <a:schemeClr val="accent1"/>
                </a:solidFill>
              </a:defRPr>
            </a:lvl7pPr>
            <a:lvl8pPr marL="3657600" lvl="7" indent="-295275" rtl="0">
              <a:lnSpc>
                <a:spcPct val="100000"/>
              </a:lnSpc>
              <a:spcBef>
                <a:spcPts val="0"/>
              </a:spcBef>
              <a:spcAft>
                <a:spcPts val="0"/>
              </a:spcAft>
              <a:buClr>
                <a:schemeClr val="accent1"/>
              </a:buClr>
              <a:buSzPts val="1050"/>
              <a:buChar char="○"/>
              <a:defRPr sz="1050">
                <a:solidFill>
                  <a:schemeClr val="accent1"/>
                </a:solidFill>
              </a:defRPr>
            </a:lvl8pPr>
            <a:lvl9pPr marL="4114800" lvl="8" indent="-295275" rtl="0">
              <a:lnSpc>
                <a:spcPct val="100000"/>
              </a:lnSpc>
              <a:spcBef>
                <a:spcPts val="0"/>
              </a:spcBef>
              <a:spcAft>
                <a:spcPts val="0"/>
              </a:spcAft>
              <a:buClr>
                <a:schemeClr val="accent1"/>
              </a:buClr>
              <a:buSzPts val="1050"/>
              <a:buChar char="■"/>
              <a:defRPr sz="1050">
                <a:solidFill>
                  <a:schemeClr val="accent1"/>
                </a:solidFill>
              </a:defRPr>
            </a:lvl9pPr>
          </a:lstStyle>
          <a:p>
            <a:endParaRPr/>
          </a:p>
        </p:txBody>
      </p:sp>
      <p:sp>
        <p:nvSpPr>
          <p:cNvPr id="110" name="Google Shape;110;p23"/>
          <p:cNvSpPr txBox="1">
            <a:spLocks noGrp="1"/>
          </p:cNvSpPr>
          <p:nvPr>
            <p:ph type="body" idx="4"/>
          </p:nvPr>
        </p:nvSpPr>
        <p:spPr>
          <a:xfrm>
            <a:off x="62172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Clr>
                <a:schemeClr val="accent1"/>
              </a:buClr>
              <a:buSzPts val="1050"/>
              <a:buChar char="●"/>
              <a:defRPr sz="1050">
                <a:solidFill>
                  <a:schemeClr val="accent1"/>
                </a:solidFill>
              </a:defRPr>
            </a:lvl1pPr>
            <a:lvl2pPr marL="914400" lvl="1" indent="-295275" rtl="0">
              <a:lnSpc>
                <a:spcPct val="100000"/>
              </a:lnSpc>
              <a:spcBef>
                <a:spcPts val="0"/>
              </a:spcBef>
              <a:spcAft>
                <a:spcPts val="0"/>
              </a:spcAft>
              <a:buClr>
                <a:schemeClr val="accent1"/>
              </a:buClr>
              <a:buSzPts val="1050"/>
              <a:buChar char="○"/>
              <a:defRPr sz="1050">
                <a:solidFill>
                  <a:schemeClr val="accent1"/>
                </a:solidFill>
              </a:defRPr>
            </a:lvl2pPr>
            <a:lvl3pPr marL="1371600" lvl="2" indent="-295275" rtl="0">
              <a:lnSpc>
                <a:spcPct val="100000"/>
              </a:lnSpc>
              <a:spcBef>
                <a:spcPts val="0"/>
              </a:spcBef>
              <a:spcAft>
                <a:spcPts val="0"/>
              </a:spcAft>
              <a:buClr>
                <a:schemeClr val="accent1"/>
              </a:buClr>
              <a:buSzPts val="1050"/>
              <a:buChar char="■"/>
              <a:defRPr sz="1050">
                <a:solidFill>
                  <a:schemeClr val="accent1"/>
                </a:solidFill>
              </a:defRPr>
            </a:lvl3pPr>
            <a:lvl4pPr marL="1828800" lvl="3" indent="-295275" rtl="0">
              <a:lnSpc>
                <a:spcPct val="100000"/>
              </a:lnSpc>
              <a:spcBef>
                <a:spcPts val="0"/>
              </a:spcBef>
              <a:spcAft>
                <a:spcPts val="0"/>
              </a:spcAft>
              <a:buClr>
                <a:schemeClr val="accent1"/>
              </a:buClr>
              <a:buSzPts val="1050"/>
              <a:buChar char="●"/>
              <a:defRPr sz="1050">
                <a:solidFill>
                  <a:schemeClr val="accent1"/>
                </a:solidFill>
              </a:defRPr>
            </a:lvl4pPr>
            <a:lvl5pPr marL="2286000" lvl="4" indent="-295275" rtl="0">
              <a:lnSpc>
                <a:spcPct val="100000"/>
              </a:lnSpc>
              <a:spcBef>
                <a:spcPts val="0"/>
              </a:spcBef>
              <a:spcAft>
                <a:spcPts val="0"/>
              </a:spcAft>
              <a:buClr>
                <a:schemeClr val="accent1"/>
              </a:buClr>
              <a:buSzPts val="1050"/>
              <a:buChar char="○"/>
              <a:defRPr sz="1050">
                <a:solidFill>
                  <a:schemeClr val="accent1"/>
                </a:solidFill>
              </a:defRPr>
            </a:lvl5pPr>
            <a:lvl6pPr marL="2743200" lvl="5" indent="-295275" rtl="0">
              <a:lnSpc>
                <a:spcPct val="100000"/>
              </a:lnSpc>
              <a:spcBef>
                <a:spcPts val="0"/>
              </a:spcBef>
              <a:spcAft>
                <a:spcPts val="0"/>
              </a:spcAft>
              <a:buClr>
                <a:schemeClr val="accent1"/>
              </a:buClr>
              <a:buSzPts val="1050"/>
              <a:buChar char="■"/>
              <a:defRPr sz="1050">
                <a:solidFill>
                  <a:schemeClr val="accent1"/>
                </a:solidFill>
              </a:defRPr>
            </a:lvl6pPr>
            <a:lvl7pPr marL="3200400" lvl="6" indent="-295275" rtl="0">
              <a:lnSpc>
                <a:spcPct val="100000"/>
              </a:lnSpc>
              <a:spcBef>
                <a:spcPts val="0"/>
              </a:spcBef>
              <a:spcAft>
                <a:spcPts val="0"/>
              </a:spcAft>
              <a:buClr>
                <a:schemeClr val="accent1"/>
              </a:buClr>
              <a:buSzPts val="1050"/>
              <a:buChar char="●"/>
              <a:defRPr sz="1050">
                <a:solidFill>
                  <a:schemeClr val="accent1"/>
                </a:solidFill>
              </a:defRPr>
            </a:lvl7pPr>
            <a:lvl8pPr marL="3657600" lvl="7" indent="-295275" rtl="0">
              <a:lnSpc>
                <a:spcPct val="100000"/>
              </a:lnSpc>
              <a:spcBef>
                <a:spcPts val="0"/>
              </a:spcBef>
              <a:spcAft>
                <a:spcPts val="0"/>
              </a:spcAft>
              <a:buClr>
                <a:schemeClr val="accent1"/>
              </a:buClr>
              <a:buSzPts val="1050"/>
              <a:buChar char="○"/>
              <a:defRPr sz="1050">
                <a:solidFill>
                  <a:schemeClr val="accent1"/>
                </a:solidFill>
              </a:defRPr>
            </a:lvl8pPr>
            <a:lvl9pPr marL="4114800" lvl="8" indent="-295275" rtl="0">
              <a:lnSpc>
                <a:spcPct val="100000"/>
              </a:lnSpc>
              <a:spcBef>
                <a:spcPts val="0"/>
              </a:spcBef>
              <a:spcAft>
                <a:spcPts val="0"/>
              </a:spcAft>
              <a:buClr>
                <a:schemeClr val="accent1"/>
              </a:buClr>
              <a:buSzPts val="1050"/>
              <a:buChar char="■"/>
              <a:defRPr sz="1050">
                <a:solidFill>
                  <a:schemeClr val="accent1"/>
                </a:solidFill>
              </a:defRPr>
            </a:lvl9pPr>
          </a:lstStyle>
          <a:p>
            <a:endParaRPr/>
          </a:p>
        </p:txBody>
      </p:sp>
      <p:cxnSp>
        <p:nvCxnSpPr>
          <p:cNvPr id="111" name="Google Shape;111;p23"/>
          <p:cNvCxnSpPr/>
          <p:nvPr/>
        </p:nvCxnSpPr>
        <p:spPr>
          <a:xfrm>
            <a:off x="3344941" y="2989350"/>
            <a:ext cx="0" cy="1603500"/>
          </a:xfrm>
          <a:prstGeom prst="straightConnector1">
            <a:avLst/>
          </a:prstGeom>
          <a:noFill/>
          <a:ln w="9525" cap="flat" cmpd="sng">
            <a:solidFill>
              <a:srgbClr val="0DFFAD"/>
            </a:solidFill>
            <a:prstDash val="dot"/>
            <a:round/>
            <a:headEnd type="none" w="med" len="med"/>
            <a:tailEnd type="none" w="med" len="med"/>
          </a:ln>
        </p:spPr>
      </p:cxnSp>
      <p:cxnSp>
        <p:nvCxnSpPr>
          <p:cNvPr id="112" name="Google Shape;112;p23"/>
          <p:cNvCxnSpPr/>
          <p:nvPr/>
        </p:nvCxnSpPr>
        <p:spPr>
          <a:xfrm>
            <a:off x="6088128" y="2989350"/>
            <a:ext cx="0" cy="1603500"/>
          </a:xfrm>
          <a:prstGeom prst="straightConnector1">
            <a:avLst/>
          </a:prstGeom>
          <a:noFill/>
          <a:ln w="9525" cap="flat" cmpd="sng">
            <a:solidFill>
              <a:srgbClr val="0DFFAD"/>
            </a:solidFill>
            <a:prstDash val="dot"/>
            <a:round/>
            <a:headEnd type="none" w="med" len="med"/>
            <a:tailEnd type="none" w="med" len="med"/>
          </a:ln>
        </p:spPr>
      </p:cxnSp>
      <p:sp>
        <p:nvSpPr>
          <p:cNvPr id="113" name="Google Shape;113;p23"/>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03. Stats Three Numbers">
  <p:cSld name="MAIN_POINT_3_1">
    <p:bg>
      <p:bgPr>
        <a:solidFill>
          <a:schemeClr val="accent1"/>
        </a:solidFill>
        <a:effectLst/>
      </p:bgPr>
    </p:bg>
    <p:spTree>
      <p:nvGrpSpPr>
        <p:cNvPr id="1" name="Shape 114"/>
        <p:cNvGrpSpPr/>
        <p:nvPr/>
      </p:nvGrpSpPr>
      <p:grpSpPr>
        <a:xfrm>
          <a:off x="0" y="0"/>
          <a:ext cx="0" cy="0"/>
          <a:chOff x="0" y="0"/>
          <a:chExt cx="0" cy="0"/>
        </a:xfrm>
      </p:grpSpPr>
      <p:sp>
        <p:nvSpPr>
          <p:cNvPr id="115" name="Google Shape;115;p24"/>
          <p:cNvSpPr txBox="1">
            <a:spLocks noGrp="1"/>
          </p:cNvSpPr>
          <p:nvPr>
            <p:ph type="body" idx="1"/>
          </p:nvPr>
        </p:nvSpPr>
        <p:spPr>
          <a:xfrm>
            <a:off x="763200" y="990000"/>
            <a:ext cx="2260800" cy="370800"/>
          </a:xfrm>
          <a:prstGeom prst="rect">
            <a:avLst/>
          </a:prstGeom>
        </p:spPr>
        <p:txBody>
          <a:bodyPr spcFirstLastPara="1" wrap="square" lIns="91425" tIns="54000" rIns="91425" bIns="91425" anchor="t" anchorCtr="0">
            <a:noAutofit/>
          </a:bodyPr>
          <a:lstStyle>
            <a:lvl1pPr marL="457200" lvl="0" indent="-292100" rtl="0">
              <a:spcBef>
                <a:spcPts val="0"/>
              </a:spcBef>
              <a:spcAft>
                <a:spcPts val="0"/>
              </a:spcAft>
              <a:buSzPts val="1000"/>
              <a:buChar char="●"/>
              <a:defRPr sz="1000"/>
            </a:lvl1pPr>
            <a:lvl2pPr marL="914400" lvl="1" indent="-292100" rtl="0">
              <a:spcBef>
                <a:spcPts val="1600"/>
              </a:spcBef>
              <a:spcAft>
                <a:spcPts val="0"/>
              </a:spcAft>
              <a:buSzPts val="1000"/>
              <a:buChar char="○"/>
              <a:defRPr sz="1000"/>
            </a:lvl2pPr>
            <a:lvl3pPr marL="1371600" lvl="2" indent="-292100" rtl="0">
              <a:spcBef>
                <a:spcPts val="1600"/>
              </a:spcBef>
              <a:spcAft>
                <a:spcPts val="0"/>
              </a:spcAft>
              <a:buSzPts val="1000"/>
              <a:buChar char="■"/>
              <a:defRPr sz="1000"/>
            </a:lvl3pPr>
            <a:lvl4pPr marL="1828800" lvl="3" indent="-292100" rtl="0">
              <a:spcBef>
                <a:spcPts val="1600"/>
              </a:spcBef>
              <a:spcAft>
                <a:spcPts val="0"/>
              </a:spcAft>
              <a:buSzPts val="1000"/>
              <a:buChar char="●"/>
              <a:defRPr sz="1000"/>
            </a:lvl4pPr>
            <a:lvl5pPr marL="2286000" lvl="4" indent="-292100" rtl="0">
              <a:spcBef>
                <a:spcPts val="1600"/>
              </a:spcBef>
              <a:spcAft>
                <a:spcPts val="0"/>
              </a:spcAft>
              <a:buSzPts val="1000"/>
              <a:buChar char="○"/>
              <a:defRPr sz="1000"/>
            </a:lvl5pPr>
            <a:lvl6pPr marL="2743200" lvl="5" indent="-292100" rtl="0">
              <a:spcBef>
                <a:spcPts val="1600"/>
              </a:spcBef>
              <a:spcAft>
                <a:spcPts val="0"/>
              </a:spcAft>
              <a:buSzPts val="1000"/>
              <a:buChar char="■"/>
              <a:defRPr sz="1000"/>
            </a:lvl6pPr>
            <a:lvl7pPr marL="3200400" lvl="6" indent="-292100" rtl="0">
              <a:spcBef>
                <a:spcPts val="1600"/>
              </a:spcBef>
              <a:spcAft>
                <a:spcPts val="0"/>
              </a:spcAft>
              <a:buSzPts val="1000"/>
              <a:buChar char="●"/>
              <a:defRPr sz="1000"/>
            </a:lvl7pPr>
            <a:lvl8pPr marL="3657600" lvl="7" indent="-292100" rtl="0">
              <a:spcBef>
                <a:spcPts val="1600"/>
              </a:spcBef>
              <a:spcAft>
                <a:spcPts val="0"/>
              </a:spcAft>
              <a:buSzPts val="1000"/>
              <a:buChar char="○"/>
              <a:defRPr sz="1000"/>
            </a:lvl8pPr>
            <a:lvl9pPr marL="4114800" lvl="8" indent="-292100" rtl="0">
              <a:spcBef>
                <a:spcPts val="1600"/>
              </a:spcBef>
              <a:spcAft>
                <a:spcPts val="1600"/>
              </a:spcAft>
              <a:buSzPts val="1000"/>
              <a:buChar char="■"/>
              <a:defRPr sz="1000"/>
            </a:lvl9pPr>
          </a:lstStyle>
          <a:p>
            <a:endParaRPr/>
          </a:p>
        </p:txBody>
      </p:sp>
      <p:sp>
        <p:nvSpPr>
          <p:cNvPr id="116" name="Google Shape;116;p24"/>
          <p:cNvSpPr txBox="1">
            <a:spLocks noGrp="1"/>
          </p:cNvSpPr>
          <p:nvPr>
            <p:ph type="title"/>
          </p:nvPr>
        </p:nvSpPr>
        <p:spPr>
          <a:xfrm>
            <a:off x="763200" y="1533600"/>
            <a:ext cx="4507200" cy="1101600"/>
          </a:xfrm>
          <a:prstGeom prst="rect">
            <a:avLst/>
          </a:prstGeom>
        </p:spPr>
        <p:txBody>
          <a:bodyPr spcFirstLastPara="1" wrap="square" lIns="91425" tIns="90000" rIns="91425" bIns="90000" anchor="t" anchorCtr="0">
            <a:noAutofit/>
          </a:bodyPr>
          <a:lstStyle>
            <a:lvl1pPr lvl="0" rtl="0">
              <a:lnSpc>
                <a:spcPct val="115000"/>
              </a:lnSpc>
              <a:spcBef>
                <a:spcPts val="0"/>
              </a:spcBef>
              <a:spcAft>
                <a:spcPts val="0"/>
              </a:spcAft>
              <a:buSzPts val="3100"/>
              <a:buNone/>
              <a:defRPr sz="3100"/>
            </a:lvl1pPr>
            <a:lvl2pPr lvl="1" rtl="0">
              <a:lnSpc>
                <a:spcPct val="115000"/>
              </a:lnSpc>
              <a:spcBef>
                <a:spcPts val="0"/>
              </a:spcBef>
              <a:spcAft>
                <a:spcPts val="0"/>
              </a:spcAft>
              <a:buSzPts val="3100"/>
              <a:buNone/>
              <a:defRPr sz="3100"/>
            </a:lvl2pPr>
            <a:lvl3pPr lvl="2" rtl="0">
              <a:lnSpc>
                <a:spcPct val="115000"/>
              </a:lnSpc>
              <a:spcBef>
                <a:spcPts val="0"/>
              </a:spcBef>
              <a:spcAft>
                <a:spcPts val="0"/>
              </a:spcAft>
              <a:buSzPts val="3100"/>
              <a:buNone/>
              <a:defRPr sz="3100"/>
            </a:lvl3pPr>
            <a:lvl4pPr lvl="3" rtl="0">
              <a:lnSpc>
                <a:spcPct val="115000"/>
              </a:lnSpc>
              <a:spcBef>
                <a:spcPts val="0"/>
              </a:spcBef>
              <a:spcAft>
                <a:spcPts val="0"/>
              </a:spcAft>
              <a:buSzPts val="3100"/>
              <a:buNone/>
              <a:defRPr sz="3100"/>
            </a:lvl4pPr>
            <a:lvl5pPr lvl="4" rtl="0">
              <a:lnSpc>
                <a:spcPct val="115000"/>
              </a:lnSpc>
              <a:spcBef>
                <a:spcPts val="0"/>
              </a:spcBef>
              <a:spcAft>
                <a:spcPts val="0"/>
              </a:spcAft>
              <a:buSzPts val="3100"/>
              <a:buNone/>
              <a:defRPr sz="3100"/>
            </a:lvl5pPr>
            <a:lvl6pPr lvl="5" rtl="0">
              <a:lnSpc>
                <a:spcPct val="115000"/>
              </a:lnSpc>
              <a:spcBef>
                <a:spcPts val="0"/>
              </a:spcBef>
              <a:spcAft>
                <a:spcPts val="0"/>
              </a:spcAft>
              <a:buSzPts val="3100"/>
              <a:buNone/>
              <a:defRPr sz="3100"/>
            </a:lvl6pPr>
            <a:lvl7pPr lvl="6" rtl="0">
              <a:lnSpc>
                <a:spcPct val="115000"/>
              </a:lnSpc>
              <a:spcBef>
                <a:spcPts val="0"/>
              </a:spcBef>
              <a:spcAft>
                <a:spcPts val="0"/>
              </a:spcAft>
              <a:buSzPts val="3100"/>
              <a:buNone/>
              <a:defRPr sz="3100"/>
            </a:lvl7pPr>
            <a:lvl8pPr lvl="7" rtl="0">
              <a:lnSpc>
                <a:spcPct val="115000"/>
              </a:lnSpc>
              <a:spcBef>
                <a:spcPts val="0"/>
              </a:spcBef>
              <a:spcAft>
                <a:spcPts val="0"/>
              </a:spcAft>
              <a:buSzPts val="3100"/>
              <a:buNone/>
              <a:defRPr sz="3100"/>
            </a:lvl8pPr>
            <a:lvl9pPr lvl="8" rtl="0">
              <a:lnSpc>
                <a:spcPct val="115000"/>
              </a:lnSpc>
              <a:spcBef>
                <a:spcPts val="0"/>
              </a:spcBef>
              <a:spcAft>
                <a:spcPts val="0"/>
              </a:spcAft>
              <a:buSzPts val="3100"/>
              <a:buNone/>
              <a:defRPr sz="3100"/>
            </a:lvl9pPr>
          </a:lstStyle>
          <a:p>
            <a:endParaRPr/>
          </a:p>
        </p:txBody>
      </p:sp>
      <p:sp>
        <p:nvSpPr>
          <p:cNvPr id="117" name="Google Shape;117;p24"/>
          <p:cNvSpPr txBox="1"/>
          <p:nvPr/>
        </p:nvSpPr>
        <p:spPr>
          <a:xfrm>
            <a:off x="762000" y="262800"/>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0DFFAD"/>
                </a:solidFill>
                <a:latin typeface="Roboto"/>
                <a:ea typeface="Roboto"/>
                <a:cs typeface="Roboto"/>
                <a:sym typeface="Roboto"/>
              </a:rPr>
            </a:br>
            <a:endParaRPr sz="1000">
              <a:solidFill>
                <a:srgbClr val="0DFFAD"/>
              </a:solidFill>
            </a:endParaRPr>
          </a:p>
        </p:txBody>
      </p:sp>
      <p:sp>
        <p:nvSpPr>
          <p:cNvPr id="118" name="Google Shape;118;p24"/>
          <p:cNvSpPr txBox="1">
            <a:spLocks noGrp="1"/>
          </p:cNvSpPr>
          <p:nvPr>
            <p:ph type="body" idx="2"/>
          </p:nvPr>
        </p:nvSpPr>
        <p:spPr>
          <a:xfrm>
            <a:off x="7632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SzPts val="1050"/>
              <a:buChar char="●"/>
              <a:defRPr sz="1050"/>
            </a:lvl1pPr>
            <a:lvl2pPr marL="914400" lvl="1" indent="-295275" rtl="0">
              <a:lnSpc>
                <a:spcPct val="100000"/>
              </a:lnSpc>
              <a:spcBef>
                <a:spcPts val="0"/>
              </a:spcBef>
              <a:spcAft>
                <a:spcPts val="0"/>
              </a:spcAft>
              <a:buSzPts val="1050"/>
              <a:buChar char="○"/>
              <a:defRPr sz="1050"/>
            </a:lvl2pPr>
            <a:lvl3pPr marL="1371600" lvl="2" indent="-295275" rtl="0">
              <a:lnSpc>
                <a:spcPct val="100000"/>
              </a:lnSpc>
              <a:spcBef>
                <a:spcPts val="0"/>
              </a:spcBef>
              <a:spcAft>
                <a:spcPts val="0"/>
              </a:spcAft>
              <a:buSzPts val="1050"/>
              <a:buChar char="■"/>
              <a:defRPr sz="1050"/>
            </a:lvl3pPr>
            <a:lvl4pPr marL="1828800" lvl="3" indent="-295275" rtl="0">
              <a:lnSpc>
                <a:spcPct val="100000"/>
              </a:lnSpc>
              <a:spcBef>
                <a:spcPts val="0"/>
              </a:spcBef>
              <a:spcAft>
                <a:spcPts val="0"/>
              </a:spcAft>
              <a:buSzPts val="1050"/>
              <a:buChar char="●"/>
              <a:defRPr sz="1050"/>
            </a:lvl4pPr>
            <a:lvl5pPr marL="2286000" lvl="4" indent="-295275" rtl="0">
              <a:lnSpc>
                <a:spcPct val="100000"/>
              </a:lnSpc>
              <a:spcBef>
                <a:spcPts val="0"/>
              </a:spcBef>
              <a:spcAft>
                <a:spcPts val="0"/>
              </a:spcAft>
              <a:buSzPts val="1050"/>
              <a:buChar char="○"/>
              <a:defRPr sz="1050"/>
            </a:lvl5pPr>
            <a:lvl6pPr marL="2743200" lvl="5" indent="-295275" rtl="0">
              <a:lnSpc>
                <a:spcPct val="100000"/>
              </a:lnSpc>
              <a:spcBef>
                <a:spcPts val="0"/>
              </a:spcBef>
              <a:spcAft>
                <a:spcPts val="0"/>
              </a:spcAft>
              <a:buSzPts val="1050"/>
              <a:buChar char="■"/>
              <a:defRPr sz="1050"/>
            </a:lvl6pPr>
            <a:lvl7pPr marL="3200400" lvl="6" indent="-295275" rtl="0">
              <a:lnSpc>
                <a:spcPct val="100000"/>
              </a:lnSpc>
              <a:spcBef>
                <a:spcPts val="0"/>
              </a:spcBef>
              <a:spcAft>
                <a:spcPts val="0"/>
              </a:spcAft>
              <a:buSzPts val="1050"/>
              <a:buChar char="●"/>
              <a:defRPr sz="1050"/>
            </a:lvl7pPr>
            <a:lvl8pPr marL="3657600" lvl="7" indent="-295275" rtl="0">
              <a:lnSpc>
                <a:spcPct val="100000"/>
              </a:lnSpc>
              <a:spcBef>
                <a:spcPts val="0"/>
              </a:spcBef>
              <a:spcAft>
                <a:spcPts val="0"/>
              </a:spcAft>
              <a:buSzPts val="1050"/>
              <a:buChar char="○"/>
              <a:defRPr sz="1050"/>
            </a:lvl8pPr>
            <a:lvl9pPr marL="4114800" lvl="8" indent="-295275" rtl="0">
              <a:lnSpc>
                <a:spcPct val="100000"/>
              </a:lnSpc>
              <a:spcBef>
                <a:spcPts val="0"/>
              </a:spcBef>
              <a:spcAft>
                <a:spcPts val="0"/>
              </a:spcAft>
              <a:buSzPts val="1050"/>
              <a:buChar char="■"/>
              <a:defRPr sz="1050"/>
            </a:lvl9pPr>
          </a:lstStyle>
          <a:p>
            <a:endParaRPr/>
          </a:p>
        </p:txBody>
      </p:sp>
      <p:sp>
        <p:nvSpPr>
          <p:cNvPr id="119" name="Google Shape;119;p24"/>
          <p:cNvSpPr txBox="1">
            <a:spLocks noGrp="1"/>
          </p:cNvSpPr>
          <p:nvPr>
            <p:ph type="body" idx="3"/>
          </p:nvPr>
        </p:nvSpPr>
        <p:spPr>
          <a:xfrm>
            <a:off x="34740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SzPts val="1050"/>
              <a:buChar char="●"/>
              <a:defRPr sz="1050"/>
            </a:lvl1pPr>
            <a:lvl2pPr marL="914400" lvl="1" indent="-295275" rtl="0">
              <a:lnSpc>
                <a:spcPct val="100000"/>
              </a:lnSpc>
              <a:spcBef>
                <a:spcPts val="0"/>
              </a:spcBef>
              <a:spcAft>
                <a:spcPts val="0"/>
              </a:spcAft>
              <a:buSzPts val="1050"/>
              <a:buChar char="○"/>
              <a:defRPr sz="1050"/>
            </a:lvl2pPr>
            <a:lvl3pPr marL="1371600" lvl="2" indent="-295275" rtl="0">
              <a:lnSpc>
                <a:spcPct val="100000"/>
              </a:lnSpc>
              <a:spcBef>
                <a:spcPts val="0"/>
              </a:spcBef>
              <a:spcAft>
                <a:spcPts val="0"/>
              </a:spcAft>
              <a:buSzPts val="1050"/>
              <a:buChar char="■"/>
              <a:defRPr sz="1050"/>
            </a:lvl3pPr>
            <a:lvl4pPr marL="1828800" lvl="3" indent="-295275" rtl="0">
              <a:lnSpc>
                <a:spcPct val="100000"/>
              </a:lnSpc>
              <a:spcBef>
                <a:spcPts val="0"/>
              </a:spcBef>
              <a:spcAft>
                <a:spcPts val="0"/>
              </a:spcAft>
              <a:buSzPts val="1050"/>
              <a:buChar char="●"/>
              <a:defRPr sz="1050"/>
            </a:lvl4pPr>
            <a:lvl5pPr marL="2286000" lvl="4" indent="-295275" rtl="0">
              <a:lnSpc>
                <a:spcPct val="100000"/>
              </a:lnSpc>
              <a:spcBef>
                <a:spcPts val="0"/>
              </a:spcBef>
              <a:spcAft>
                <a:spcPts val="0"/>
              </a:spcAft>
              <a:buSzPts val="1050"/>
              <a:buChar char="○"/>
              <a:defRPr sz="1050"/>
            </a:lvl5pPr>
            <a:lvl6pPr marL="2743200" lvl="5" indent="-295275" rtl="0">
              <a:lnSpc>
                <a:spcPct val="100000"/>
              </a:lnSpc>
              <a:spcBef>
                <a:spcPts val="0"/>
              </a:spcBef>
              <a:spcAft>
                <a:spcPts val="0"/>
              </a:spcAft>
              <a:buSzPts val="1050"/>
              <a:buChar char="■"/>
              <a:defRPr sz="1050"/>
            </a:lvl6pPr>
            <a:lvl7pPr marL="3200400" lvl="6" indent="-295275" rtl="0">
              <a:lnSpc>
                <a:spcPct val="100000"/>
              </a:lnSpc>
              <a:spcBef>
                <a:spcPts val="0"/>
              </a:spcBef>
              <a:spcAft>
                <a:spcPts val="0"/>
              </a:spcAft>
              <a:buSzPts val="1050"/>
              <a:buChar char="●"/>
              <a:defRPr sz="1050"/>
            </a:lvl7pPr>
            <a:lvl8pPr marL="3657600" lvl="7" indent="-295275" rtl="0">
              <a:lnSpc>
                <a:spcPct val="100000"/>
              </a:lnSpc>
              <a:spcBef>
                <a:spcPts val="0"/>
              </a:spcBef>
              <a:spcAft>
                <a:spcPts val="0"/>
              </a:spcAft>
              <a:buSzPts val="1050"/>
              <a:buChar char="○"/>
              <a:defRPr sz="1050"/>
            </a:lvl8pPr>
            <a:lvl9pPr marL="4114800" lvl="8" indent="-295275" rtl="0">
              <a:lnSpc>
                <a:spcPct val="100000"/>
              </a:lnSpc>
              <a:spcBef>
                <a:spcPts val="0"/>
              </a:spcBef>
              <a:spcAft>
                <a:spcPts val="0"/>
              </a:spcAft>
              <a:buSzPts val="1050"/>
              <a:buChar char="■"/>
              <a:defRPr sz="1050"/>
            </a:lvl9pPr>
          </a:lstStyle>
          <a:p>
            <a:endParaRPr/>
          </a:p>
        </p:txBody>
      </p:sp>
      <p:sp>
        <p:nvSpPr>
          <p:cNvPr id="120" name="Google Shape;120;p24"/>
          <p:cNvSpPr txBox="1">
            <a:spLocks noGrp="1"/>
          </p:cNvSpPr>
          <p:nvPr>
            <p:ph type="body" idx="4"/>
          </p:nvPr>
        </p:nvSpPr>
        <p:spPr>
          <a:xfrm>
            <a:off x="6217200" y="2732400"/>
            <a:ext cx="2304000" cy="1832400"/>
          </a:xfrm>
          <a:prstGeom prst="rect">
            <a:avLst/>
          </a:prstGeom>
        </p:spPr>
        <p:txBody>
          <a:bodyPr spcFirstLastPara="1" wrap="square" lIns="91425" tIns="91425" rIns="91425" bIns="91425" anchor="t" anchorCtr="0">
            <a:noAutofit/>
          </a:bodyPr>
          <a:lstStyle>
            <a:lvl1pPr marL="457200" lvl="0" indent="-295275" rtl="0">
              <a:lnSpc>
                <a:spcPct val="100000"/>
              </a:lnSpc>
              <a:spcBef>
                <a:spcPts val="0"/>
              </a:spcBef>
              <a:spcAft>
                <a:spcPts val="0"/>
              </a:spcAft>
              <a:buSzPts val="1050"/>
              <a:buChar char="●"/>
              <a:defRPr sz="1050"/>
            </a:lvl1pPr>
            <a:lvl2pPr marL="914400" lvl="1" indent="-295275" rtl="0">
              <a:lnSpc>
                <a:spcPct val="100000"/>
              </a:lnSpc>
              <a:spcBef>
                <a:spcPts val="0"/>
              </a:spcBef>
              <a:spcAft>
                <a:spcPts val="0"/>
              </a:spcAft>
              <a:buSzPts val="1050"/>
              <a:buChar char="○"/>
              <a:defRPr sz="1050"/>
            </a:lvl2pPr>
            <a:lvl3pPr marL="1371600" lvl="2" indent="-295275" rtl="0">
              <a:lnSpc>
                <a:spcPct val="100000"/>
              </a:lnSpc>
              <a:spcBef>
                <a:spcPts val="0"/>
              </a:spcBef>
              <a:spcAft>
                <a:spcPts val="0"/>
              </a:spcAft>
              <a:buSzPts val="1050"/>
              <a:buChar char="■"/>
              <a:defRPr sz="1050"/>
            </a:lvl3pPr>
            <a:lvl4pPr marL="1828800" lvl="3" indent="-295275" rtl="0">
              <a:lnSpc>
                <a:spcPct val="100000"/>
              </a:lnSpc>
              <a:spcBef>
                <a:spcPts val="0"/>
              </a:spcBef>
              <a:spcAft>
                <a:spcPts val="0"/>
              </a:spcAft>
              <a:buSzPts val="1050"/>
              <a:buChar char="●"/>
              <a:defRPr sz="1050"/>
            </a:lvl4pPr>
            <a:lvl5pPr marL="2286000" lvl="4" indent="-295275" rtl="0">
              <a:lnSpc>
                <a:spcPct val="100000"/>
              </a:lnSpc>
              <a:spcBef>
                <a:spcPts val="0"/>
              </a:spcBef>
              <a:spcAft>
                <a:spcPts val="0"/>
              </a:spcAft>
              <a:buSzPts val="1050"/>
              <a:buChar char="○"/>
              <a:defRPr sz="1050"/>
            </a:lvl5pPr>
            <a:lvl6pPr marL="2743200" lvl="5" indent="-295275" rtl="0">
              <a:lnSpc>
                <a:spcPct val="100000"/>
              </a:lnSpc>
              <a:spcBef>
                <a:spcPts val="0"/>
              </a:spcBef>
              <a:spcAft>
                <a:spcPts val="0"/>
              </a:spcAft>
              <a:buSzPts val="1050"/>
              <a:buChar char="■"/>
              <a:defRPr sz="1050"/>
            </a:lvl6pPr>
            <a:lvl7pPr marL="3200400" lvl="6" indent="-295275" rtl="0">
              <a:lnSpc>
                <a:spcPct val="100000"/>
              </a:lnSpc>
              <a:spcBef>
                <a:spcPts val="0"/>
              </a:spcBef>
              <a:spcAft>
                <a:spcPts val="0"/>
              </a:spcAft>
              <a:buSzPts val="1050"/>
              <a:buChar char="●"/>
              <a:defRPr sz="1050"/>
            </a:lvl7pPr>
            <a:lvl8pPr marL="3657600" lvl="7" indent="-295275" rtl="0">
              <a:lnSpc>
                <a:spcPct val="100000"/>
              </a:lnSpc>
              <a:spcBef>
                <a:spcPts val="0"/>
              </a:spcBef>
              <a:spcAft>
                <a:spcPts val="0"/>
              </a:spcAft>
              <a:buSzPts val="1050"/>
              <a:buChar char="○"/>
              <a:defRPr sz="1050"/>
            </a:lvl8pPr>
            <a:lvl9pPr marL="4114800" lvl="8" indent="-295275" rtl="0">
              <a:lnSpc>
                <a:spcPct val="100000"/>
              </a:lnSpc>
              <a:spcBef>
                <a:spcPts val="0"/>
              </a:spcBef>
              <a:spcAft>
                <a:spcPts val="0"/>
              </a:spcAft>
              <a:buSzPts val="1050"/>
              <a:buChar char="■"/>
              <a:defRPr sz="1050"/>
            </a:lvl9pPr>
          </a:lstStyle>
          <a:p>
            <a:endParaRPr/>
          </a:p>
        </p:txBody>
      </p:sp>
      <p:cxnSp>
        <p:nvCxnSpPr>
          <p:cNvPr id="121" name="Google Shape;121;p24"/>
          <p:cNvCxnSpPr/>
          <p:nvPr/>
        </p:nvCxnSpPr>
        <p:spPr>
          <a:xfrm>
            <a:off x="3344941" y="2989350"/>
            <a:ext cx="0" cy="1603500"/>
          </a:xfrm>
          <a:prstGeom prst="straightConnector1">
            <a:avLst/>
          </a:prstGeom>
          <a:noFill/>
          <a:ln w="9525" cap="flat" cmpd="sng">
            <a:solidFill>
              <a:srgbClr val="0096FF"/>
            </a:solidFill>
            <a:prstDash val="dot"/>
            <a:round/>
            <a:headEnd type="none" w="med" len="med"/>
            <a:tailEnd type="none" w="med" len="med"/>
          </a:ln>
        </p:spPr>
      </p:cxnSp>
      <p:cxnSp>
        <p:nvCxnSpPr>
          <p:cNvPr id="122" name="Google Shape;122;p24"/>
          <p:cNvCxnSpPr/>
          <p:nvPr/>
        </p:nvCxnSpPr>
        <p:spPr>
          <a:xfrm>
            <a:off x="6088128" y="2989350"/>
            <a:ext cx="0" cy="1603500"/>
          </a:xfrm>
          <a:prstGeom prst="straightConnector1">
            <a:avLst/>
          </a:prstGeom>
          <a:noFill/>
          <a:ln w="9525" cap="flat" cmpd="sng">
            <a:solidFill>
              <a:srgbClr val="0096FF"/>
            </a:solidFill>
            <a:prstDash val="dot"/>
            <a:round/>
            <a:headEnd type="none" w="med" len="med"/>
            <a:tailEnd type="none" w="med" len="med"/>
          </a:ln>
        </p:spPr>
      </p:cxnSp>
      <p:sp>
        <p:nvSpPr>
          <p:cNvPr id="123" name="Google Shape;123;p24"/>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FFFFFF"/>
                </a:solidFill>
                <a:latin typeface="Open Sans"/>
                <a:ea typeface="Open Sans"/>
                <a:cs typeface="Open Sans"/>
                <a:sym typeface="Open Sans"/>
              </a:rPr>
              <a:t>© 2020 Turnitin LLC. Company confidential.</a:t>
            </a:r>
            <a:endParaRPr sz="600">
              <a:solidFill>
                <a:srgbClr val="FFFFFF"/>
              </a:solidFill>
              <a:latin typeface="Open Sans"/>
              <a:ea typeface="Open Sans"/>
              <a:cs typeface="Open Sans"/>
              <a:sym typeface="Open Sans"/>
            </a:endParaRPr>
          </a:p>
        </p:txBody>
      </p:sp>
      <p:pic>
        <p:nvPicPr>
          <p:cNvPr id="124" name="Google Shape;124;p24"/>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25" name="Google Shape;125;p24"/>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03. Stats One Number">
  <p:cSld name="MAIN_POINT_2">
    <p:bg>
      <p:bgPr>
        <a:solidFill>
          <a:schemeClr val="accent1"/>
        </a:solidFill>
        <a:effectLst/>
      </p:bgPr>
    </p:bg>
    <p:spTree>
      <p:nvGrpSpPr>
        <p:cNvPr id="1" name="Shape 126"/>
        <p:cNvGrpSpPr/>
        <p:nvPr/>
      </p:nvGrpSpPr>
      <p:grpSpPr>
        <a:xfrm>
          <a:off x="0" y="0"/>
          <a:ext cx="0" cy="0"/>
          <a:chOff x="0" y="0"/>
          <a:chExt cx="0" cy="0"/>
        </a:xfrm>
      </p:grpSpPr>
      <p:pic>
        <p:nvPicPr>
          <p:cNvPr id="127" name="Google Shape;127;p25"/>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28" name="Google Shape;128;p25"/>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129" name="Google Shape;129;p25"/>
          <p:cNvSpPr txBox="1">
            <a:spLocks noGrp="1"/>
          </p:cNvSpPr>
          <p:nvPr>
            <p:ph type="body" idx="1"/>
          </p:nvPr>
        </p:nvSpPr>
        <p:spPr>
          <a:xfrm>
            <a:off x="763200" y="990000"/>
            <a:ext cx="2260800" cy="370800"/>
          </a:xfrm>
          <a:prstGeom prst="rect">
            <a:avLst/>
          </a:prstGeom>
        </p:spPr>
        <p:txBody>
          <a:bodyPr spcFirstLastPara="1" wrap="square" lIns="91425" tIns="91425" rIns="91425" bIns="91425" anchor="t" anchorCtr="0">
            <a:noAutofit/>
          </a:bodyPr>
          <a:lstStyle>
            <a:lvl1pPr marL="457200" lvl="0" indent="-292100" rtl="0">
              <a:spcBef>
                <a:spcPts val="0"/>
              </a:spcBef>
              <a:spcAft>
                <a:spcPts val="0"/>
              </a:spcAft>
              <a:buSzPts val="1000"/>
              <a:buChar char="●"/>
              <a:defRPr sz="1000"/>
            </a:lvl1pPr>
            <a:lvl2pPr marL="914400" lvl="1" indent="-292100" rtl="0">
              <a:spcBef>
                <a:spcPts val="1600"/>
              </a:spcBef>
              <a:spcAft>
                <a:spcPts val="0"/>
              </a:spcAft>
              <a:buSzPts val="1000"/>
              <a:buChar char="○"/>
              <a:defRPr sz="1000"/>
            </a:lvl2pPr>
            <a:lvl3pPr marL="1371600" lvl="2" indent="-292100" rtl="0">
              <a:spcBef>
                <a:spcPts val="1600"/>
              </a:spcBef>
              <a:spcAft>
                <a:spcPts val="0"/>
              </a:spcAft>
              <a:buSzPts val="1000"/>
              <a:buChar char="■"/>
              <a:defRPr sz="1000"/>
            </a:lvl3pPr>
            <a:lvl4pPr marL="1828800" lvl="3" indent="-292100" rtl="0">
              <a:spcBef>
                <a:spcPts val="1600"/>
              </a:spcBef>
              <a:spcAft>
                <a:spcPts val="0"/>
              </a:spcAft>
              <a:buSzPts val="1000"/>
              <a:buChar char="●"/>
              <a:defRPr sz="1000"/>
            </a:lvl4pPr>
            <a:lvl5pPr marL="2286000" lvl="4" indent="-292100" rtl="0">
              <a:spcBef>
                <a:spcPts val="1600"/>
              </a:spcBef>
              <a:spcAft>
                <a:spcPts val="0"/>
              </a:spcAft>
              <a:buSzPts val="1000"/>
              <a:buChar char="○"/>
              <a:defRPr sz="1000"/>
            </a:lvl5pPr>
            <a:lvl6pPr marL="2743200" lvl="5" indent="-292100" rtl="0">
              <a:spcBef>
                <a:spcPts val="1600"/>
              </a:spcBef>
              <a:spcAft>
                <a:spcPts val="0"/>
              </a:spcAft>
              <a:buSzPts val="1000"/>
              <a:buChar char="■"/>
              <a:defRPr sz="1000"/>
            </a:lvl6pPr>
            <a:lvl7pPr marL="3200400" lvl="6" indent="-292100" rtl="0">
              <a:spcBef>
                <a:spcPts val="1600"/>
              </a:spcBef>
              <a:spcAft>
                <a:spcPts val="0"/>
              </a:spcAft>
              <a:buSzPts val="1000"/>
              <a:buChar char="●"/>
              <a:defRPr sz="1000"/>
            </a:lvl7pPr>
            <a:lvl8pPr marL="3657600" lvl="7" indent="-292100" rtl="0">
              <a:spcBef>
                <a:spcPts val="1600"/>
              </a:spcBef>
              <a:spcAft>
                <a:spcPts val="0"/>
              </a:spcAft>
              <a:buSzPts val="1000"/>
              <a:buChar char="○"/>
              <a:defRPr sz="1000"/>
            </a:lvl8pPr>
            <a:lvl9pPr marL="4114800" lvl="8" indent="-292100" rtl="0">
              <a:spcBef>
                <a:spcPts val="1600"/>
              </a:spcBef>
              <a:spcAft>
                <a:spcPts val="1600"/>
              </a:spcAft>
              <a:buSzPts val="1000"/>
              <a:buChar char="■"/>
              <a:defRPr sz="1000"/>
            </a:lvl9pPr>
          </a:lstStyle>
          <a:p>
            <a:endParaRPr/>
          </a:p>
        </p:txBody>
      </p:sp>
      <p:sp>
        <p:nvSpPr>
          <p:cNvPr id="130" name="Google Shape;130;p25"/>
          <p:cNvSpPr txBox="1">
            <a:spLocks noGrp="1"/>
          </p:cNvSpPr>
          <p:nvPr>
            <p:ph type="title"/>
          </p:nvPr>
        </p:nvSpPr>
        <p:spPr>
          <a:xfrm>
            <a:off x="763200" y="2372400"/>
            <a:ext cx="3808800" cy="1040400"/>
          </a:xfrm>
          <a:prstGeom prst="rect">
            <a:avLst/>
          </a:prstGeom>
        </p:spPr>
        <p:txBody>
          <a:bodyPr spcFirstLastPara="1" wrap="square" lIns="91425" tIns="0" rIns="91425" bIns="0" anchor="t" anchorCtr="0">
            <a:noAutofit/>
          </a:bodyPr>
          <a:lstStyle>
            <a:lvl1pPr lvl="0" rtl="0">
              <a:lnSpc>
                <a:spcPct val="115000"/>
              </a:lnSpc>
              <a:spcBef>
                <a:spcPts val="0"/>
              </a:spcBef>
              <a:spcAft>
                <a:spcPts val="0"/>
              </a:spcAft>
              <a:buSzPts val="3500"/>
              <a:buNone/>
              <a:defRPr sz="3500"/>
            </a:lvl1pPr>
            <a:lvl2pPr lvl="1" rtl="0">
              <a:lnSpc>
                <a:spcPct val="115000"/>
              </a:lnSpc>
              <a:spcBef>
                <a:spcPts val="0"/>
              </a:spcBef>
              <a:spcAft>
                <a:spcPts val="0"/>
              </a:spcAft>
              <a:buSzPts val="3500"/>
              <a:buNone/>
              <a:defRPr sz="3500"/>
            </a:lvl2pPr>
            <a:lvl3pPr lvl="2" rtl="0">
              <a:lnSpc>
                <a:spcPct val="115000"/>
              </a:lnSpc>
              <a:spcBef>
                <a:spcPts val="0"/>
              </a:spcBef>
              <a:spcAft>
                <a:spcPts val="0"/>
              </a:spcAft>
              <a:buSzPts val="3500"/>
              <a:buNone/>
              <a:defRPr sz="3500"/>
            </a:lvl3pPr>
            <a:lvl4pPr lvl="3" rtl="0">
              <a:lnSpc>
                <a:spcPct val="115000"/>
              </a:lnSpc>
              <a:spcBef>
                <a:spcPts val="0"/>
              </a:spcBef>
              <a:spcAft>
                <a:spcPts val="0"/>
              </a:spcAft>
              <a:buSzPts val="3500"/>
              <a:buNone/>
              <a:defRPr sz="3500"/>
            </a:lvl4pPr>
            <a:lvl5pPr lvl="4" rtl="0">
              <a:lnSpc>
                <a:spcPct val="115000"/>
              </a:lnSpc>
              <a:spcBef>
                <a:spcPts val="0"/>
              </a:spcBef>
              <a:spcAft>
                <a:spcPts val="0"/>
              </a:spcAft>
              <a:buSzPts val="3500"/>
              <a:buNone/>
              <a:defRPr sz="3500"/>
            </a:lvl5pPr>
            <a:lvl6pPr lvl="5" rtl="0">
              <a:lnSpc>
                <a:spcPct val="115000"/>
              </a:lnSpc>
              <a:spcBef>
                <a:spcPts val="0"/>
              </a:spcBef>
              <a:spcAft>
                <a:spcPts val="0"/>
              </a:spcAft>
              <a:buSzPts val="3500"/>
              <a:buNone/>
              <a:defRPr sz="3500"/>
            </a:lvl6pPr>
            <a:lvl7pPr lvl="6" rtl="0">
              <a:lnSpc>
                <a:spcPct val="115000"/>
              </a:lnSpc>
              <a:spcBef>
                <a:spcPts val="0"/>
              </a:spcBef>
              <a:spcAft>
                <a:spcPts val="0"/>
              </a:spcAft>
              <a:buSzPts val="3500"/>
              <a:buNone/>
              <a:defRPr sz="3500"/>
            </a:lvl7pPr>
            <a:lvl8pPr lvl="7" rtl="0">
              <a:lnSpc>
                <a:spcPct val="115000"/>
              </a:lnSpc>
              <a:spcBef>
                <a:spcPts val="0"/>
              </a:spcBef>
              <a:spcAft>
                <a:spcPts val="0"/>
              </a:spcAft>
              <a:buSzPts val="3500"/>
              <a:buNone/>
              <a:defRPr sz="3500"/>
            </a:lvl8pPr>
            <a:lvl9pPr lvl="8" rtl="0">
              <a:lnSpc>
                <a:spcPct val="115000"/>
              </a:lnSpc>
              <a:spcBef>
                <a:spcPts val="0"/>
              </a:spcBef>
              <a:spcAft>
                <a:spcPts val="0"/>
              </a:spcAft>
              <a:buSzPts val="3500"/>
              <a:buNone/>
              <a:defRPr sz="3500"/>
            </a:lvl9pPr>
          </a:lstStyle>
          <a:p>
            <a:endParaRPr/>
          </a:p>
        </p:txBody>
      </p:sp>
      <p:sp>
        <p:nvSpPr>
          <p:cNvPr id="131" name="Google Shape;131;p25"/>
          <p:cNvSpPr txBox="1">
            <a:spLocks noGrp="1"/>
          </p:cNvSpPr>
          <p:nvPr>
            <p:ph type="body" idx="2"/>
          </p:nvPr>
        </p:nvSpPr>
        <p:spPr>
          <a:xfrm>
            <a:off x="763200" y="3412800"/>
            <a:ext cx="3808800" cy="918000"/>
          </a:xfrm>
          <a:prstGeom prst="rect">
            <a:avLst/>
          </a:prstGeom>
        </p:spPr>
        <p:txBody>
          <a:bodyPr spcFirstLastPara="1" wrap="square" lIns="91425" tIns="306000" rIns="91425" bIns="91425" anchor="t" anchorCtr="0">
            <a:noAutofit/>
          </a:bodyPr>
          <a:lstStyle>
            <a:lvl1pPr marL="457200" lvl="0" indent="-295275" rtl="0">
              <a:spcBef>
                <a:spcPts val="0"/>
              </a:spcBef>
              <a:spcAft>
                <a:spcPts val="0"/>
              </a:spcAft>
              <a:buSzPts val="1050"/>
              <a:buChar char="●"/>
              <a:defRPr sz="1050"/>
            </a:lvl1pPr>
            <a:lvl2pPr marL="914400" lvl="1" indent="-295275" rtl="0">
              <a:spcBef>
                <a:spcPts val="1600"/>
              </a:spcBef>
              <a:spcAft>
                <a:spcPts val="0"/>
              </a:spcAft>
              <a:buSzPts val="1050"/>
              <a:buChar char="○"/>
              <a:defRPr sz="1050"/>
            </a:lvl2pPr>
            <a:lvl3pPr marL="1371600" lvl="2" indent="-295275" rtl="0">
              <a:spcBef>
                <a:spcPts val="1600"/>
              </a:spcBef>
              <a:spcAft>
                <a:spcPts val="0"/>
              </a:spcAft>
              <a:buSzPts val="1050"/>
              <a:buChar char="■"/>
              <a:defRPr sz="1050"/>
            </a:lvl3pPr>
            <a:lvl4pPr marL="1828800" lvl="3" indent="-295275" rtl="0">
              <a:spcBef>
                <a:spcPts val="1600"/>
              </a:spcBef>
              <a:spcAft>
                <a:spcPts val="0"/>
              </a:spcAft>
              <a:buSzPts val="1050"/>
              <a:buChar char="●"/>
              <a:defRPr sz="1050"/>
            </a:lvl4pPr>
            <a:lvl5pPr marL="2286000" lvl="4" indent="-295275" rtl="0">
              <a:spcBef>
                <a:spcPts val="1600"/>
              </a:spcBef>
              <a:spcAft>
                <a:spcPts val="0"/>
              </a:spcAft>
              <a:buSzPts val="1050"/>
              <a:buChar char="○"/>
              <a:defRPr sz="1050"/>
            </a:lvl5pPr>
            <a:lvl6pPr marL="2743200" lvl="5" indent="-295275" rtl="0">
              <a:spcBef>
                <a:spcPts val="1600"/>
              </a:spcBef>
              <a:spcAft>
                <a:spcPts val="0"/>
              </a:spcAft>
              <a:buSzPts val="1050"/>
              <a:buChar char="■"/>
              <a:defRPr sz="1050"/>
            </a:lvl6pPr>
            <a:lvl7pPr marL="3200400" lvl="6" indent="-295275" rtl="0">
              <a:spcBef>
                <a:spcPts val="1600"/>
              </a:spcBef>
              <a:spcAft>
                <a:spcPts val="0"/>
              </a:spcAft>
              <a:buSzPts val="1050"/>
              <a:buChar char="●"/>
              <a:defRPr sz="1050"/>
            </a:lvl7pPr>
            <a:lvl8pPr marL="3657600" lvl="7" indent="-295275" rtl="0">
              <a:spcBef>
                <a:spcPts val="1600"/>
              </a:spcBef>
              <a:spcAft>
                <a:spcPts val="0"/>
              </a:spcAft>
              <a:buSzPts val="1050"/>
              <a:buChar char="○"/>
              <a:defRPr sz="1050"/>
            </a:lvl8pPr>
            <a:lvl9pPr marL="4114800" lvl="8" indent="-295275" rtl="0">
              <a:spcBef>
                <a:spcPts val="1600"/>
              </a:spcBef>
              <a:spcAft>
                <a:spcPts val="1600"/>
              </a:spcAft>
              <a:buSzPts val="1050"/>
              <a:buChar char="■"/>
              <a:defRPr sz="1050"/>
            </a:lvl9pPr>
          </a:lstStyle>
          <a:p>
            <a:endParaRPr/>
          </a:p>
        </p:txBody>
      </p:sp>
      <p:sp>
        <p:nvSpPr>
          <p:cNvPr id="132" name="Google Shape;132;p25"/>
          <p:cNvSpPr txBox="1"/>
          <p:nvPr/>
        </p:nvSpPr>
        <p:spPr>
          <a:xfrm>
            <a:off x="762000" y="277339"/>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666666"/>
                </a:solidFill>
                <a:latin typeface="Roboto"/>
                <a:ea typeface="Roboto"/>
                <a:cs typeface="Roboto"/>
                <a:sym typeface="Roboto"/>
              </a:rPr>
            </a:br>
            <a:endParaRPr sz="1000">
              <a:solidFill>
                <a:srgbClr val="B2C4C7"/>
              </a:solidFill>
            </a:endParaRPr>
          </a:p>
        </p:txBody>
      </p:sp>
      <p:sp>
        <p:nvSpPr>
          <p:cNvPr id="133" name="Google Shape;133;p25"/>
          <p:cNvSpPr txBox="1">
            <a:spLocks noGrp="1"/>
          </p:cNvSpPr>
          <p:nvPr>
            <p:ph type="body" idx="3"/>
          </p:nvPr>
        </p:nvSpPr>
        <p:spPr>
          <a:xfrm>
            <a:off x="5713800" y="2372400"/>
            <a:ext cx="3054000" cy="1371600"/>
          </a:xfrm>
          <a:prstGeom prst="rect">
            <a:avLst/>
          </a:prstGeom>
        </p:spPr>
        <p:txBody>
          <a:bodyPr spcFirstLastPara="1" wrap="square" lIns="91425" tIns="0" rIns="91425" bIns="0" anchor="ctr" anchorCtr="0">
            <a:noAutofit/>
          </a:bodyPr>
          <a:lstStyle>
            <a:lvl1pPr marL="457200" lvl="0" indent="-914400" rtl="0">
              <a:spcBef>
                <a:spcPts val="0"/>
              </a:spcBef>
              <a:spcAft>
                <a:spcPts val="0"/>
              </a:spcAft>
              <a:buClr>
                <a:schemeClr val="dk1"/>
              </a:buClr>
              <a:buSzPts val="10800"/>
              <a:buChar char="●"/>
              <a:defRPr sz="10800">
                <a:solidFill>
                  <a:schemeClr val="dk1"/>
                </a:solidFill>
              </a:defRPr>
            </a:lvl1pPr>
            <a:lvl2pPr marL="914400" lvl="1" indent="-914400" rtl="0">
              <a:spcBef>
                <a:spcPts val="1600"/>
              </a:spcBef>
              <a:spcAft>
                <a:spcPts val="0"/>
              </a:spcAft>
              <a:buClr>
                <a:schemeClr val="dk1"/>
              </a:buClr>
              <a:buSzPts val="10800"/>
              <a:buChar char="○"/>
              <a:defRPr sz="10800">
                <a:solidFill>
                  <a:schemeClr val="dk1"/>
                </a:solidFill>
              </a:defRPr>
            </a:lvl2pPr>
            <a:lvl3pPr marL="1371600" lvl="2" indent="-914400" rtl="0">
              <a:spcBef>
                <a:spcPts val="1600"/>
              </a:spcBef>
              <a:spcAft>
                <a:spcPts val="0"/>
              </a:spcAft>
              <a:buClr>
                <a:schemeClr val="dk1"/>
              </a:buClr>
              <a:buSzPts val="10800"/>
              <a:buChar char="■"/>
              <a:defRPr sz="10800">
                <a:solidFill>
                  <a:schemeClr val="dk1"/>
                </a:solidFill>
              </a:defRPr>
            </a:lvl3pPr>
            <a:lvl4pPr marL="1828800" lvl="3" indent="-914400" rtl="0">
              <a:spcBef>
                <a:spcPts val="1600"/>
              </a:spcBef>
              <a:spcAft>
                <a:spcPts val="0"/>
              </a:spcAft>
              <a:buClr>
                <a:schemeClr val="dk1"/>
              </a:buClr>
              <a:buSzPts val="10800"/>
              <a:buChar char="●"/>
              <a:defRPr sz="10800">
                <a:solidFill>
                  <a:schemeClr val="dk1"/>
                </a:solidFill>
              </a:defRPr>
            </a:lvl4pPr>
            <a:lvl5pPr marL="2286000" lvl="4" indent="-914400" rtl="0">
              <a:spcBef>
                <a:spcPts val="1600"/>
              </a:spcBef>
              <a:spcAft>
                <a:spcPts val="0"/>
              </a:spcAft>
              <a:buClr>
                <a:schemeClr val="dk1"/>
              </a:buClr>
              <a:buSzPts val="10800"/>
              <a:buChar char="○"/>
              <a:defRPr sz="10800">
                <a:solidFill>
                  <a:schemeClr val="dk1"/>
                </a:solidFill>
              </a:defRPr>
            </a:lvl5pPr>
            <a:lvl6pPr marL="2743200" lvl="5" indent="-914400" rtl="0">
              <a:spcBef>
                <a:spcPts val="1600"/>
              </a:spcBef>
              <a:spcAft>
                <a:spcPts val="0"/>
              </a:spcAft>
              <a:buClr>
                <a:schemeClr val="dk1"/>
              </a:buClr>
              <a:buSzPts val="10800"/>
              <a:buChar char="■"/>
              <a:defRPr sz="10800">
                <a:solidFill>
                  <a:schemeClr val="dk1"/>
                </a:solidFill>
              </a:defRPr>
            </a:lvl6pPr>
            <a:lvl7pPr marL="3200400" lvl="6" indent="-914400" rtl="0">
              <a:spcBef>
                <a:spcPts val="1600"/>
              </a:spcBef>
              <a:spcAft>
                <a:spcPts val="0"/>
              </a:spcAft>
              <a:buClr>
                <a:schemeClr val="dk1"/>
              </a:buClr>
              <a:buSzPts val="10800"/>
              <a:buChar char="●"/>
              <a:defRPr sz="10800">
                <a:solidFill>
                  <a:schemeClr val="dk1"/>
                </a:solidFill>
              </a:defRPr>
            </a:lvl7pPr>
            <a:lvl8pPr marL="3657600" lvl="7" indent="-914400" rtl="0">
              <a:spcBef>
                <a:spcPts val="1600"/>
              </a:spcBef>
              <a:spcAft>
                <a:spcPts val="0"/>
              </a:spcAft>
              <a:buClr>
                <a:schemeClr val="dk1"/>
              </a:buClr>
              <a:buSzPts val="10800"/>
              <a:buChar char="○"/>
              <a:defRPr sz="10800">
                <a:solidFill>
                  <a:schemeClr val="dk1"/>
                </a:solidFill>
              </a:defRPr>
            </a:lvl8pPr>
            <a:lvl9pPr marL="4114800" lvl="8" indent="-914400" rtl="0">
              <a:spcBef>
                <a:spcPts val="1600"/>
              </a:spcBef>
              <a:spcAft>
                <a:spcPts val="1600"/>
              </a:spcAft>
              <a:buClr>
                <a:schemeClr val="dk1"/>
              </a:buClr>
              <a:buSzPts val="10800"/>
              <a:buChar char="■"/>
              <a:defRPr sz="10800">
                <a:solidFill>
                  <a:schemeClr val="dk1"/>
                </a:solidFill>
              </a:defRPr>
            </a:lvl9pPr>
          </a:lstStyle>
          <a:p>
            <a:endParaRPr/>
          </a:p>
        </p:txBody>
      </p:sp>
      <p:sp>
        <p:nvSpPr>
          <p:cNvPr id="134" name="Google Shape;134;p25"/>
          <p:cNvSpPr txBox="1">
            <a:spLocks noGrp="1"/>
          </p:cNvSpPr>
          <p:nvPr>
            <p:ph type="body" idx="4"/>
          </p:nvPr>
        </p:nvSpPr>
        <p:spPr>
          <a:xfrm>
            <a:off x="5713800" y="3412800"/>
            <a:ext cx="3054000" cy="918000"/>
          </a:xfrm>
          <a:prstGeom prst="rect">
            <a:avLst/>
          </a:prstGeom>
        </p:spPr>
        <p:txBody>
          <a:bodyPr spcFirstLastPara="1" wrap="square" lIns="91425" tIns="306000" rIns="91425" bIns="91425" anchor="t" anchorCtr="0">
            <a:noAutofit/>
          </a:bodyPr>
          <a:lstStyle>
            <a:lvl1pPr marL="457200" lvl="0" indent="-295275" rtl="0">
              <a:spcBef>
                <a:spcPts val="0"/>
              </a:spcBef>
              <a:spcAft>
                <a:spcPts val="0"/>
              </a:spcAft>
              <a:buSzPts val="1050"/>
              <a:buChar char="●"/>
              <a:defRPr sz="1050"/>
            </a:lvl1pPr>
            <a:lvl2pPr marL="914400" lvl="1" indent="-295275" rtl="0">
              <a:spcBef>
                <a:spcPts val="1600"/>
              </a:spcBef>
              <a:spcAft>
                <a:spcPts val="0"/>
              </a:spcAft>
              <a:buSzPts val="1050"/>
              <a:buChar char="○"/>
              <a:defRPr sz="1050"/>
            </a:lvl2pPr>
            <a:lvl3pPr marL="1371600" lvl="2" indent="-295275" rtl="0">
              <a:spcBef>
                <a:spcPts val="1600"/>
              </a:spcBef>
              <a:spcAft>
                <a:spcPts val="0"/>
              </a:spcAft>
              <a:buSzPts val="1050"/>
              <a:buChar char="■"/>
              <a:defRPr sz="1050"/>
            </a:lvl3pPr>
            <a:lvl4pPr marL="1828800" lvl="3" indent="-295275" rtl="0">
              <a:spcBef>
                <a:spcPts val="1600"/>
              </a:spcBef>
              <a:spcAft>
                <a:spcPts val="0"/>
              </a:spcAft>
              <a:buSzPts val="1050"/>
              <a:buChar char="●"/>
              <a:defRPr sz="1050"/>
            </a:lvl4pPr>
            <a:lvl5pPr marL="2286000" lvl="4" indent="-295275" rtl="0">
              <a:spcBef>
                <a:spcPts val="1600"/>
              </a:spcBef>
              <a:spcAft>
                <a:spcPts val="0"/>
              </a:spcAft>
              <a:buSzPts val="1050"/>
              <a:buChar char="○"/>
              <a:defRPr sz="1050"/>
            </a:lvl5pPr>
            <a:lvl6pPr marL="2743200" lvl="5" indent="-295275" rtl="0">
              <a:spcBef>
                <a:spcPts val="1600"/>
              </a:spcBef>
              <a:spcAft>
                <a:spcPts val="0"/>
              </a:spcAft>
              <a:buSzPts val="1050"/>
              <a:buChar char="■"/>
              <a:defRPr sz="1050"/>
            </a:lvl6pPr>
            <a:lvl7pPr marL="3200400" lvl="6" indent="-295275" rtl="0">
              <a:spcBef>
                <a:spcPts val="1600"/>
              </a:spcBef>
              <a:spcAft>
                <a:spcPts val="0"/>
              </a:spcAft>
              <a:buSzPts val="1050"/>
              <a:buChar char="●"/>
              <a:defRPr sz="1050"/>
            </a:lvl7pPr>
            <a:lvl8pPr marL="3657600" lvl="7" indent="-295275" rtl="0">
              <a:spcBef>
                <a:spcPts val="1600"/>
              </a:spcBef>
              <a:spcAft>
                <a:spcPts val="0"/>
              </a:spcAft>
              <a:buSzPts val="1050"/>
              <a:buChar char="○"/>
              <a:defRPr sz="1050"/>
            </a:lvl8pPr>
            <a:lvl9pPr marL="4114800" lvl="8" indent="-295275" rtl="0">
              <a:spcBef>
                <a:spcPts val="1600"/>
              </a:spcBef>
              <a:spcAft>
                <a:spcPts val="1600"/>
              </a:spcAft>
              <a:buSzPts val="1050"/>
              <a:buChar char="■"/>
              <a:defRPr sz="1050"/>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04. Product Snippet &amp; Copy">
  <p:cSld name="SECTION_TITLE_AND_DESCRIPTION_1">
    <p:spTree>
      <p:nvGrpSpPr>
        <p:cNvPr id="1" name="Shape 135"/>
        <p:cNvGrpSpPr/>
        <p:nvPr/>
      </p:nvGrpSpPr>
      <p:grpSpPr>
        <a:xfrm>
          <a:off x="0" y="0"/>
          <a:ext cx="0" cy="0"/>
          <a:chOff x="0" y="0"/>
          <a:chExt cx="0" cy="0"/>
        </a:xfrm>
      </p:grpSpPr>
      <p:sp>
        <p:nvSpPr>
          <p:cNvPr id="136" name="Google Shape;136;p26"/>
          <p:cNvSpPr txBox="1">
            <a:spLocks noGrp="1"/>
          </p:cNvSpPr>
          <p:nvPr>
            <p:ph type="title"/>
          </p:nvPr>
        </p:nvSpPr>
        <p:spPr>
          <a:xfrm>
            <a:off x="4742400" y="1090800"/>
            <a:ext cx="3049200" cy="446400"/>
          </a:xfrm>
          <a:prstGeom prst="rect">
            <a:avLst/>
          </a:prstGeom>
        </p:spPr>
        <p:txBody>
          <a:bodyPr spcFirstLastPara="1" wrap="square" lIns="91425" tIns="18000" rIns="91425" bIns="91425" anchor="t"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37" name="Google Shape;137;p26"/>
          <p:cNvSpPr txBox="1">
            <a:spLocks noGrp="1"/>
          </p:cNvSpPr>
          <p:nvPr>
            <p:ph type="body" idx="1"/>
          </p:nvPr>
        </p:nvSpPr>
        <p:spPr>
          <a:xfrm>
            <a:off x="4742400" y="1695600"/>
            <a:ext cx="3571200" cy="1551600"/>
          </a:xfrm>
          <a:prstGeom prst="rect">
            <a:avLst/>
          </a:prstGeom>
        </p:spPr>
        <p:txBody>
          <a:bodyPr spcFirstLastPara="1" wrap="square" lIns="91425" tIns="162000" rIns="91425" bIns="91425" anchor="t" anchorCtr="0">
            <a:noAutofit/>
          </a:bodyPr>
          <a:lstStyle>
            <a:lvl1pPr marL="457200" lvl="0" indent="-295275" rtl="0">
              <a:spcBef>
                <a:spcPts val="1000"/>
              </a:spcBef>
              <a:spcAft>
                <a:spcPts val="0"/>
              </a:spcAft>
              <a:buSzPts val="1050"/>
              <a:buChar char="●"/>
              <a:defRPr sz="1050"/>
            </a:lvl1pPr>
            <a:lvl2pPr marL="914400" lvl="1" indent="-295275" rtl="0">
              <a:spcBef>
                <a:spcPts val="1000"/>
              </a:spcBef>
              <a:spcAft>
                <a:spcPts val="0"/>
              </a:spcAft>
              <a:buSzPts val="1050"/>
              <a:buChar char="○"/>
              <a:defRPr sz="1050"/>
            </a:lvl2pPr>
            <a:lvl3pPr marL="1371600" lvl="2" indent="-295275" rtl="0">
              <a:spcBef>
                <a:spcPts val="1000"/>
              </a:spcBef>
              <a:spcAft>
                <a:spcPts val="0"/>
              </a:spcAft>
              <a:buSzPts val="1050"/>
              <a:buChar char="■"/>
              <a:defRPr sz="1050"/>
            </a:lvl3pPr>
            <a:lvl4pPr marL="1828800" lvl="3" indent="-295275" rtl="0">
              <a:spcBef>
                <a:spcPts val="1000"/>
              </a:spcBef>
              <a:spcAft>
                <a:spcPts val="0"/>
              </a:spcAft>
              <a:buSzPts val="1050"/>
              <a:buChar char="●"/>
              <a:defRPr sz="1050"/>
            </a:lvl4pPr>
            <a:lvl5pPr marL="2286000" lvl="4" indent="-295275" rtl="0">
              <a:spcBef>
                <a:spcPts val="1000"/>
              </a:spcBef>
              <a:spcAft>
                <a:spcPts val="0"/>
              </a:spcAft>
              <a:buSzPts val="1050"/>
              <a:buChar char="○"/>
              <a:defRPr sz="1050"/>
            </a:lvl5pPr>
            <a:lvl6pPr marL="2743200" lvl="5" indent="-295275" rtl="0">
              <a:spcBef>
                <a:spcPts val="1000"/>
              </a:spcBef>
              <a:spcAft>
                <a:spcPts val="0"/>
              </a:spcAft>
              <a:buSzPts val="1050"/>
              <a:buChar char="■"/>
              <a:defRPr sz="1050"/>
            </a:lvl6pPr>
            <a:lvl7pPr marL="3200400" lvl="6" indent="-295275" rtl="0">
              <a:spcBef>
                <a:spcPts val="1000"/>
              </a:spcBef>
              <a:spcAft>
                <a:spcPts val="0"/>
              </a:spcAft>
              <a:buSzPts val="1050"/>
              <a:buChar char="●"/>
              <a:defRPr sz="1050"/>
            </a:lvl7pPr>
            <a:lvl8pPr marL="3657600" lvl="7" indent="-295275" rtl="0">
              <a:spcBef>
                <a:spcPts val="1000"/>
              </a:spcBef>
              <a:spcAft>
                <a:spcPts val="0"/>
              </a:spcAft>
              <a:buSzPts val="1050"/>
              <a:buChar char="○"/>
              <a:defRPr sz="1050"/>
            </a:lvl8pPr>
            <a:lvl9pPr marL="4114800" lvl="8" indent="-295275" rtl="0">
              <a:spcBef>
                <a:spcPts val="1000"/>
              </a:spcBef>
              <a:spcAft>
                <a:spcPts val="1000"/>
              </a:spcAft>
              <a:buSzPts val="1050"/>
              <a:buChar char="■"/>
              <a:defRPr sz="1050"/>
            </a:lvl9pPr>
          </a:lstStyle>
          <a:p>
            <a:endParaRPr/>
          </a:p>
        </p:txBody>
      </p:sp>
      <p:pic>
        <p:nvPicPr>
          <p:cNvPr id="138" name="Google Shape;138;p26"/>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39" name="Google Shape;139;p26"/>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04. Product Snippet &amp; Copy 1">
  <p:cSld name="SECTION_TITLE_AND_DESCRIPTION_1_1">
    <p:bg>
      <p:bgPr>
        <a:solidFill>
          <a:schemeClr val="accent1"/>
        </a:solidFill>
        <a:effectLst/>
      </p:bgPr>
    </p:bg>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4742400" y="1090800"/>
            <a:ext cx="3049200" cy="446400"/>
          </a:xfrm>
          <a:prstGeom prst="rect">
            <a:avLst/>
          </a:prstGeom>
        </p:spPr>
        <p:txBody>
          <a:bodyPr spcFirstLastPara="1" wrap="square" lIns="91425" tIns="18000" rIns="91425" bIns="91425" anchor="t"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42" name="Google Shape;142;p27"/>
          <p:cNvSpPr txBox="1">
            <a:spLocks noGrp="1"/>
          </p:cNvSpPr>
          <p:nvPr>
            <p:ph type="body" idx="1"/>
          </p:nvPr>
        </p:nvSpPr>
        <p:spPr>
          <a:xfrm>
            <a:off x="4742400" y="1695600"/>
            <a:ext cx="3571200" cy="1551600"/>
          </a:xfrm>
          <a:prstGeom prst="rect">
            <a:avLst/>
          </a:prstGeom>
        </p:spPr>
        <p:txBody>
          <a:bodyPr spcFirstLastPara="1" wrap="square" lIns="91425" tIns="162000" rIns="91425" bIns="91425" anchor="t" anchorCtr="0">
            <a:noAutofit/>
          </a:bodyPr>
          <a:lstStyle>
            <a:lvl1pPr marL="457200" lvl="0" indent="-295275" rtl="0">
              <a:spcBef>
                <a:spcPts val="1000"/>
              </a:spcBef>
              <a:spcAft>
                <a:spcPts val="0"/>
              </a:spcAft>
              <a:buSzPts val="1050"/>
              <a:buChar char="●"/>
              <a:defRPr sz="1050"/>
            </a:lvl1pPr>
            <a:lvl2pPr marL="914400" lvl="1" indent="-295275" rtl="0">
              <a:spcBef>
                <a:spcPts val="1000"/>
              </a:spcBef>
              <a:spcAft>
                <a:spcPts val="0"/>
              </a:spcAft>
              <a:buSzPts val="1050"/>
              <a:buChar char="○"/>
              <a:defRPr sz="1050"/>
            </a:lvl2pPr>
            <a:lvl3pPr marL="1371600" lvl="2" indent="-295275" rtl="0">
              <a:spcBef>
                <a:spcPts val="1000"/>
              </a:spcBef>
              <a:spcAft>
                <a:spcPts val="0"/>
              </a:spcAft>
              <a:buSzPts val="1050"/>
              <a:buChar char="■"/>
              <a:defRPr sz="1050"/>
            </a:lvl3pPr>
            <a:lvl4pPr marL="1828800" lvl="3" indent="-295275" rtl="0">
              <a:spcBef>
                <a:spcPts val="1000"/>
              </a:spcBef>
              <a:spcAft>
                <a:spcPts val="0"/>
              </a:spcAft>
              <a:buSzPts val="1050"/>
              <a:buChar char="●"/>
              <a:defRPr sz="1050"/>
            </a:lvl4pPr>
            <a:lvl5pPr marL="2286000" lvl="4" indent="-295275" rtl="0">
              <a:spcBef>
                <a:spcPts val="1000"/>
              </a:spcBef>
              <a:spcAft>
                <a:spcPts val="0"/>
              </a:spcAft>
              <a:buSzPts val="1050"/>
              <a:buChar char="○"/>
              <a:defRPr sz="1050"/>
            </a:lvl5pPr>
            <a:lvl6pPr marL="2743200" lvl="5" indent="-295275" rtl="0">
              <a:spcBef>
                <a:spcPts val="1000"/>
              </a:spcBef>
              <a:spcAft>
                <a:spcPts val="0"/>
              </a:spcAft>
              <a:buSzPts val="1050"/>
              <a:buChar char="■"/>
              <a:defRPr sz="1050"/>
            </a:lvl6pPr>
            <a:lvl7pPr marL="3200400" lvl="6" indent="-295275" rtl="0">
              <a:spcBef>
                <a:spcPts val="1000"/>
              </a:spcBef>
              <a:spcAft>
                <a:spcPts val="0"/>
              </a:spcAft>
              <a:buSzPts val="1050"/>
              <a:buChar char="●"/>
              <a:defRPr sz="1050"/>
            </a:lvl7pPr>
            <a:lvl8pPr marL="3657600" lvl="7" indent="-295275" rtl="0">
              <a:spcBef>
                <a:spcPts val="1000"/>
              </a:spcBef>
              <a:spcAft>
                <a:spcPts val="0"/>
              </a:spcAft>
              <a:buSzPts val="1050"/>
              <a:buChar char="○"/>
              <a:defRPr sz="1050"/>
            </a:lvl8pPr>
            <a:lvl9pPr marL="4114800" lvl="8" indent="-295275" rtl="0">
              <a:spcBef>
                <a:spcPts val="1000"/>
              </a:spcBef>
              <a:spcAft>
                <a:spcPts val="1000"/>
              </a:spcAft>
              <a:buSzPts val="1050"/>
              <a:buChar char="■"/>
              <a:defRPr sz="1050"/>
            </a:lvl9pPr>
          </a:lstStyle>
          <a:p>
            <a:endParaRPr/>
          </a:p>
        </p:txBody>
      </p:sp>
      <p:pic>
        <p:nvPicPr>
          <p:cNvPr id="143" name="Google Shape;143;p27"/>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44" name="Google Shape;144;p27"/>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45" name="Google Shape;145;p27"/>
          <p:cNvPicPr preferRelativeResize="0"/>
          <p:nvPr/>
        </p:nvPicPr>
        <p:blipFill>
          <a:blip r:embed="rId3">
            <a:alphaModFix/>
          </a:blip>
          <a:stretch>
            <a:fillRect/>
          </a:stretch>
        </p:blipFill>
        <p:spPr>
          <a:xfrm>
            <a:off x="-2504325" y="935980"/>
            <a:ext cx="6584350" cy="3641802"/>
          </a:xfrm>
          <a:prstGeom prst="rect">
            <a:avLst/>
          </a:prstGeom>
          <a:noFill/>
          <a:ln>
            <a:noFill/>
          </a:ln>
          <a:effectLst>
            <a:reflection stA="24000" endPos="3000" fadeDir="5400012" sy="-100000" algn="bl" rotWithShape="0"/>
          </a:effectLst>
        </p:spPr>
      </p:pic>
      <p:sp>
        <p:nvSpPr>
          <p:cNvPr id="146" name="Google Shape;146;p27"/>
          <p:cNvSpPr txBox="1"/>
          <p:nvPr/>
        </p:nvSpPr>
        <p:spPr>
          <a:xfrm>
            <a:off x="4741200" y="360000"/>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FFE500"/>
                </a:solidFill>
                <a:latin typeface="Roboto"/>
                <a:ea typeface="Roboto"/>
                <a:cs typeface="Roboto"/>
                <a:sym typeface="Roboto"/>
              </a:rPr>
            </a:br>
            <a:endParaRPr sz="1000">
              <a:solidFill>
                <a:srgbClr val="FFE500"/>
              </a:solidFill>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04. Product Snippet &amp; Copy 1 1">
  <p:cSld name="SECTION_TITLE_AND_DESCRIPTION_1_1_1">
    <p:bg>
      <p:bgPr>
        <a:solidFill>
          <a:schemeClr val="accent1"/>
        </a:solidFill>
        <a:effectLst/>
      </p:bgPr>
    </p:bg>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2017350" y="523850"/>
            <a:ext cx="4865400" cy="446400"/>
          </a:xfrm>
          <a:prstGeom prst="rect">
            <a:avLst/>
          </a:prstGeom>
        </p:spPr>
        <p:txBody>
          <a:bodyPr spcFirstLastPara="1" wrap="square" lIns="91425" tIns="18000" rIns="91425" bIns="91425" anchor="t" anchorCtr="0">
            <a:noAutofit/>
          </a:bodyPr>
          <a:lstStyle>
            <a:lvl1pPr lvl="0" algn="ctr"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49" name="Google Shape;149;p28"/>
          <p:cNvSpPr txBox="1">
            <a:spLocks noGrp="1"/>
          </p:cNvSpPr>
          <p:nvPr>
            <p:ph type="body" idx="1"/>
          </p:nvPr>
        </p:nvSpPr>
        <p:spPr>
          <a:xfrm>
            <a:off x="4742400" y="1695600"/>
            <a:ext cx="3571200" cy="1551600"/>
          </a:xfrm>
          <a:prstGeom prst="rect">
            <a:avLst/>
          </a:prstGeom>
        </p:spPr>
        <p:txBody>
          <a:bodyPr spcFirstLastPara="1" wrap="square" lIns="91425" tIns="162000" rIns="91425" bIns="91425" anchor="t" anchorCtr="0">
            <a:noAutofit/>
          </a:bodyPr>
          <a:lstStyle>
            <a:lvl1pPr marL="457200" lvl="0" indent="-295275" rtl="0">
              <a:spcBef>
                <a:spcPts val="1000"/>
              </a:spcBef>
              <a:spcAft>
                <a:spcPts val="0"/>
              </a:spcAft>
              <a:buSzPts val="1050"/>
              <a:buChar char="●"/>
              <a:defRPr sz="1050"/>
            </a:lvl1pPr>
            <a:lvl2pPr marL="914400" lvl="1" indent="-295275" rtl="0">
              <a:spcBef>
                <a:spcPts val="1000"/>
              </a:spcBef>
              <a:spcAft>
                <a:spcPts val="0"/>
              </a:spcAft>
              <a:buSzPts val="1050"/>
              <a:buChar char="○"/>
              <a:defRPr sz="1050"/>
            </a:lvl2pPr>
            <a:lvl3pPr marL="1371600" lvl="2" indent="-295275" rtl="0">
              <a:spcBef>
                <a:spcPts val="1000"/>
              </a:spcBef>
              <a:spcAft>
                <a:spcPts val="0"/>
              </a:spcAft>
              <a:buSzPts val="1050"/>
              <a:buChar char="■"/>
              <a:defRPr sz="1050"/>
            </a:lvl3pPr>
            <a:lvl4pPr marL="1828800" lvl="3" indent="-295275" rtl="0">
              <a:spcBef>
                <a:spcPts val="1000"/>
              </a:spcBef>
              <a:spcAft>
                <a:spcPts val="0"/>
              </a:spcAft>
              <a:buSzPts val="1050"/>
              <a:buChar char="●"/>
              <a:defRPr sz="1050"/>
            </a:lvl4pPr>
            <a:lvl5pPr marL="2286000" lvl="4" indent="-295275" rtl="0">
              <a:spcBef>
                <a:spcPts val="1000"/>
              </a:spcBef>
              <a:spcAft>
                <a:spcPts val="0"/>
              </a:spcAft>
              <a:buSzPts val="1050"/>
              <a:buChar char="○"/>
              <a:defRPr sz="1050"/>
            </a:lvl5pPr>
            <a:lvl6pPr marL="2743200" lvl="5" indent="-295275" rtl="0">
              <a:spcBef>
                <a:spcPts val="1000"/>
              </a:spcBef>
              <a:spcAft>
                <a:spcPts val="0"/>
              </a:spcAft>
              <a:buSzPts val="1050"/>
              <a:buChar char="■"/>
              <a:defRPr sz="1050"/>
            </a:lvl6pPr>
            <a:lvl7pPr marL="3200400" lvl="6" indent="-295275" rtl="0">
              <a:spcBef>
                <a:spcPts val="1000"/>
              </a:spcBef>
              <a:spcAft>
                <a:spcPts val="0"/>
              </a:spcAft>
              <a:buSzPts val="1050"/>
              <a:buChar char="●"/>
              <a:defRPr sz="1050"/>
            </a:lvl7pPr>
            <a:lvl8pPr marL="3657600" lvl="7" indent="-295275" rtl="0">
              <a:spcBef>
                <a:spcPts val="1000"/>
              </a:spcBef>
              <a:spcAft>
                <a:spcPts val="0"/>
              </a:spcAft>
              <a:buSzPts val="1050"/>
              <a:buChar char="○"/>
              <a:defRPr sz="1050"/>
            </a:lvl8pPr>
            <a:lvl9pPr marL="4114800" lvl="8" indent="-295275" rtl="0">
              <a:spcBef>
                <a:spcPts val="1000"/>
              </a:spcBef>
              <a:spcAft>
                <a:spcPts val="1000"/>
              </a:spcAft>
              <a:buSzPts val="1050"/>
              <a:buChar char="■"/>
              <a:defRPr sz="1050"/>
            </a:lvl9pPr>
          </a:lstStyle>
          <a:p>
            <a:endParaRPr/>
          </a:p>
        </p:txBody>
      </p:sp>
      <p:pic>
        <p:nvPicPr>
          <p:cNvPr id="150" name="Google Shape;150;p28"/>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51" name="Google Shape;151;p28"/>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52" name="Google Shape;152;p28"/>
          <p:cNvPicPr preferRelativeResize="0"/>
          <p:nvPr/>
        </p:nvPicPr>
        <p:blipFill>
          <a:blip r:embed="rId3">
            <a:alphaModFix/>
          </a:blip>
          <a:stretch>
            <a:fillRect/>
          </a:stretch>
        </p:blipFill>
        <p:spPr>
          <a:xfrm>
            <a:off x="1609043" y="1223914"/>
            <a:ext cx="5925914" cy="3268230"/>
          </a:xfrm>
          <a:prstGeom prst="rect">
            <a:avLst/>
          </a:prstGeom>
          <a:noFill/>
          <a:ln>
            <a:noFill/>
          </a:ln>
          <a:effectLst>
            <a:reflection stA="24000" endPos="3000" fadeDir="5400012" sy="-100000" algn="bl" rotWithShape="0"/>
          </a:effectLst>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04. Product Snippet &amp; Copy 1 2">
  <p:cSld name="SECTION_TITLE_AND_DESCRIPTION_1_1_2">
    <p:bg>
      <p:bgPr>
        <a:solidFill>
          <a:schemeClr val="accent1"/>
        </a:solidFill>
        <a:effectLst/>
      </p:bgPr>
    </p:bg>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819775" y="1090800"/>
            <a:ext cx="3049200" cy="446400"/>
          </a:xfrm>
          <a:prstGeom prst="rect">
            <a:avLst/>
          </a:prstGeom>
        </p:spPr>
        <p:txBody>
          <a:bodyPr spcFirstLastPara="1" wrap="square" lIns="91425" tIns="18000" rIns="91425" bIns="91425" anchor="t"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55" name="Google Shape;155;p29"/>
          <p:cNvSpPr txBox="1">
            <a:spLocks noGrp="1"/>
          </p:cNvSpPr>
          <p:nvPr>
            <p:ph type="body" idx="1"/>
          </p:nvPr>
        </p:nvSpPr>
        <p:spPr>
          <a:xfrm>
            <a:off x="909425" y="1695600"/>
            <a:ext cx="3571200" cy="1551600"/>
          </a:xfrm>
          <a:prstGeom prst="rect">
            <a:avLst/>
          </a:prstGeom>
        </p:spPr>
        <p:txBody>
          <a:bodyPr spcFirstLastPara="1" wrap="square" lIns="91425" tIns="162000" rIns="91425" bIns="91425" anchor="t" anchorCtr="0">
            <a:noAutofit/>
          </a:bodyPr>
          <a:lstStyle>
            <a:lvl1pPr marL="457200" lvl="0" indent="-295275" rtl="0">
              <a:spcBef>
                <a:spcPts val="1000"/>
              </a:spcBef>
              <a:spcAft>
                <a:spcPts val="0"/>
              </a:spcAft>
              <a:buSzPts val="1050"/>
              <a:buChar char="●"/>
              <a:defRPr sz="1050"/>
            </a:lvl1pPr>
            <a:lvl2pPr marL="914400" lvl="1" indent="-295275" rtl="0">
              <a:spcBef>
                <a:spcPts val="1000"/>
              </a:spcBef>
              <a:spcAft>
                <a:spcPts val="0"/>
              </a:spcAft>
              <a:buSzPts val="1050"/>
              <a:buChar char="○"/>
              <a:defRPr sz="1050"/>
            </a:lvl2pPr>
            <a:lvl3pPr marL="1371600" lvl="2" indent="-295275" rtl="0">
              <a:spcBef>
                <a:spcPts val="1000"/>
              </a:spcBef>
              <a:spcAft>
                <a:spcPts val="0"/>
              </a:spcAft>
              <a:buSzPts val="1050"/>
              <a:buChar char="■"/>
              <a:defRPr sz="1050"/>
            </a:lvl3pPr>
            <a:lvl4pPr marL="1828800" lvl="3" indent="-295275" rtl="0">
              <a:spcBef>
                <a:spcPts val="1000"/>
              </a:spcBef>
              <a:spcAft>
                <a:spcPts val="0"/>
              </a:spcAft>
              <a:buSzPts val="1050"/>
              <a:buChar char="●"/>
              <a:defRPr sz="1050"/>
            </a:lvl4pPr>
            <a:lvl5pPr marL="2286000" lvl="4" indent="-295275" rtl="0">
              <a:spcBef>
                <a:spcPts val="1000"/>
              </a:spcBef>
              <a:spcAft>
                <a:spcPts val="0"/>
              </a:spcAft>
              <a:buSzPts val="1050"/>
              <a:buChar char="○"/>
              <a:defRPr sz="1050"/>
            </a:lvl5pPr>
            <a:lvl6pPr marL="2743200" lvl="5" indent="-295275" rtl="0">
              <a:spcBef>
                <a:spcPts val="1000"/>
              </a:spcBef>
              <a:spcAft>
                <a:spcPts val="0"/>
              </a:spcAft>
              <a:buSzPts val="1050"/>
              <a:buChar char="■"/>
              <a:defRPr sz="1050"/>
            </a:lvl6pPr>
            <a:lvl7pPr marL="3200400" lvl="6" indent="-295275" rtl="0">
              <a:spcBef>
                <a:spcPts val="1000"/>
              </a:spcBef>
              <a:spcAft>
                <a:spcPts val="0"/>
              </a:spcAft>
              <a:buSzPts val="1050"/>
              <a:buChar char="●"/>
              <a:defRPr sz="1050"/>
            </a:lvl7pPr>
            <a:lvl8pPr marL="3657600" lvl="7" indent="-295275" rtl="0">
              <a:spcBef>
                <a:spcPts val="1000"/>
              </a:spcBef>
              <a:spcAft>
                <a:spcPts val="0"/>
              </a:spcAft>
              <a:buSzPts val="1050"/>
              <a:buChar char="○"/>
              <a:defRPr sz="1050"/>
            </a:lvl8pPr>
            <a:lvl9pPr marL="4114800" lvl="8" indent="-295275" rtl="0">
              <a:spcBef>
                <a:spcPts val="1000"/>
              </a:spcBef>
              <a:spcAft>
                <a:spcPts val="1000"/>
              </a:spcAft>
              <a:buSzPts val="1050"/>
              <a:buChar char="■"/>
              <a:defRPr sz="1050"/>
            </a:lvl9pPr>
          </a:lstStyle>
          <a:p>
            <a:endParaRPr/>
          </a:p>
        </p:txBody>
      </p:sp>
      <p:pic>
        <p:nvPicPr>
          <p:cNvPr id="156" name="Google Shape;156;p29"/>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57" name="Google Shape;157;p29"/>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58" name="Google Shape;158;p29"/>
          <p:cNvPicPr preferRelativeResize="0"/>
          <p:nvPr/>
        </p:nvPicPr>
        <p:blipFill rotWithShape="1">
          <a:blip r:embed="rId3">
            <a:alphaModFix/>
          </a:blip>
          <a:srcRect r="37934"/>
          <a:stretch/>
        </p:blipFill>
        <p:spPr>
          <a:xfrm>
            <a:off x="5057425" y="992300"/>
            <a:ext cx="4086571" cy="3641802"/>
          </a:xfrm>
          <a:prstGeom prst="rect">
            <a:avLst/>
          </a:prstGeom>
          <a:noFill/>
          <a:ln>
            <a:noFill/>
          </a:ln>
          <a:effectLst>
            <a:reflection stA="24000" endPos="3000" fadeDir="5400012" sy="-100000" algn="bl" rotWithShape="0"/>
          </a:effectLst>
        </p:spPr>
      </p:pic>
      <p:sp>
        <p:nvSpPr>
          <p:cNvPr id="159" name="Google Shape;159;p29"/>
          <p:cNvSpPr txBox="1"/>
          <p:nvPr/>
        </p:nvSpPr>
        <p:spPr>
          <a:xfrm>
            <a:off x="752400" y="360000"/>
            <a:ext cx="3810000" cy="1099800"/>
          </a:xfrm>
          <a:prstGeom prst="rect">
            <a:avLst/>
          </a:prstGeom>
          <a:noFill/>
          <a:ln>
            <a:noFill/>
          </a:ln>
        </p:spPr>
        <p:txBody>
          <a:bodyPr spcFirstLastPara="1" wrap="square" lIns="91425" tIns="0" rIns="91425" bIns="91425" anchor="ctr" anchorCtr="0">
            <a:noAutofit/>
          </a:bodyPr>
          <a:lstStyle/>
          <a:p>
            <a:pPr marL="0" lvl="0" indent="0" algn="l" rtl="0">
              <a:spcBef>
                <a:spcPts val="0"/>
              </a:spcBef>
              <a:spcAft>
                <a:spcPts val="0"/>
              </a:spcAft>
              <a:buNone/>
            </a:pPr>
            <a:r>
              <a:rPr lang="en" sz="3900">
                <a:solidFill>
                  <a:srgbClr val="0DFFAD"/>
                </a:solidFill>
              </a:rPr>
              <a:t>—</a:t>
            </a:r>
            <a:br>
              <a:rPr lang="en" sz="4600">
                <a:solidFill>
                  <a:srgbClr val="FFE500"/>
                </a:solidFill>
                <a:latin typeface="Roboto"/>
                <a:ea typeface="Roboto"/>
                <a:cs typeface="Roboto"/>
                <a:sym typeface="Roboto"/>
              </a:rPr>
            </a:br>
            <a:endParaRPr sz="1000">
              <a:solidFill>
                <a:srgbClr val="FFE500"/>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04. Product Snippet &amp; Copy 1 3">
  <p:cSld name="SECTION_TITLE_AND_DESCRIPTION_1_1_3">
    <p:bg>
      <p:bgPr>
        <a:solidFill>
          <a:schemeClr val="accent1"/>
        </a:solidFill>
        <a:effectLst/>
      </p:bgPr>
    </p:bg>
    <p:spTree>
      <p:nvGrpSpPr>
        <p:cNvPr id="1" name="Shape 160"/>
        <p:cNvGrpSpPr/>
        <p:nvPr/>
      </p:nvGrpSpPr>
      <p:grpSpPr>
        <a:xfrm>
          <a:off x="0" y="0"/>
          <a:ext cx="0" cy="0"/>
          <a:chOff x="0" y="0"/>
          <a:chExt cx="0" cy="0"/>
        </a:xfrm>
      </p:grpSpPr>
      <p:sp>
        <p:nvSpPr>
          <p:cNvPr id="161" name="Google Shape;161;p30"/>
          <p:cNvSpPr txBox="1">
            <a:spLocks noGrp="1"/>
          </p:cNvSpPr>
          <p:nvPr>
            <p:ph type="title"/>
          </p:nvPr>
        </p:nvSpPr>
        <p:spPr>
          <a:xfrm>
            <a:off x="752400" y="604800"/>
            <a:ext cx="5357400" cy="446400"/>
          </a:xfrm>
          <a:prstGeom prst="rect">
            <a:avLst/>
          </a:prstGeom>
        </p:spPr>
        <p:txBody>
          <a:bodyPr spcFirstLastPara="1" wrap="square" lIns="91425" tIns="18000" rIns="91425" bIns="91425" anchor="t"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62" name="Google Shape;162;p30"/>
          <p:cNvSpPr txBox="1">
            <a:spLocks noGrp="1"/>
          </p:cNvSpPr>
          <p:nvPr>
            <p:ph type="body" idx="1"/>
          </p:nvPr>
        </p:nvSpPr>
        <p:spPr>
          <a:xfrm>
            <a:off x="4742400" y="1695600"/>
            <a:ext cx="3571200" cy="1551600"/>
          </a:xfrm>
          <a:prstGeom prst="rect">
            <a:avLst/>
          </a:prstGeom>
        </p:spPr>
        <p:txBody>
          <a:bodyPr spcFirstLastPara="1" wrap="square" lIns="91425" tIns="162000" rIns="91425" bIns="91425" anchor="t" anchorCtr="0">
            <a:noAutofit/>
          </a:bodyPr>
          <a:lstStyle>
            <a:lvl1pPr marL="457200" lvl="0" indent="-295275" rtl="0">
              <a:spcBef>
                <a:spcPts val="1000"/>
              </a:spcBef>
              <a:spcAft>
                <a:spcPts val="0"/>
              </a:spcAft>
              <a:buSzPts val="1050"/>
              <a:buChar char="●"/>
              <a:defRPr sz="1050"/>
            </a:lvl1pPr>
            <a:lvl2pPr marL="914400" lvl="1" indent="-295275" rtl="0">
              <a:spcBef>
                <a:spcPts val="1000"/>
              </a:spcBef>
              <a:spcAft>
                <a:spcPts val="0"/>
              </a:spcAft>
              <a:buSzPts val="1050"/>
              <a:buChar char="○"/>
              <a:defRPr sz="1050"/>
            </a:lvl2pPr>
            <a:lvl3pPr marL="1371600" lvl="2" indent="-295275" rtl="0">
              <a:spcBef>
                <a:spcPts val="1000"/>
              </a:spcBef>
              <a:spcAft>
                <a:spcPts val="0"/>
              </a:spcAft>
              <a:buSzPts val="1050"/>
              <a:buChar char="■"/>
              <a:defRPr sz="1050"/>
            </a:lvl3pPr>
            <a:lvl4pPr marL="1828800" lvl="3" indent="-295275" rtl="0">
              <a:spcBef>
                <a:spcPts val="1000"/>
              </a:spcBef>
              <a:spcAft>
                <a:spcPts val="0"/>
              </a:spcAft>
              <a:buSzPts val="1050"/>
              <a:buChar char="●"/>
              <a:defRPr sz="1050"/>
            </a:lvl4pPr>
            <a:lvl5pPr marL="2286000" lvl="4" indent="-295275" rtl="0">
              <a:spcBef>
                <a:spcPts val="1000"/>
              </a:spcBef>
              <a:spcAft>
                <a:spcPts val="0"/>
              </a:spcAft>
              <a:buSzPts val="1050"/>
              <a:buChar char="○"/>
              <a:defRPr sz="1050"/>
            </a:lvl5pPr>
            <a:lvl6pPr marL="2743200" lvl="5" indent="-295275" rtl="0">
              <a:spcBef>
                <a:spcPts val="1000"/>
              </a:spcBef>
              <a:spcAft>
                <a:spcPts val="0"/>
              </a:spcAft>
              <a:buSzPts val="1050"/>
              <a:buChar char="■"/>
              <a:defRPr sz="1050"/>
            </a:lvl6pPr>
            <a:lvl7pPr marL="3200400" lvl="6" indent="-295275" rtl="0">
              <a:spcBef>
                <a:spcPts val="1000"/>
              </a:spcBef>
              <a:spcAft>
                <a:spcPts val="0"/>
              </a:spcAft>
              <a:buSzPts val="1050"/>
              <a:buChar char="●"/>
              <a:defRPr sz="1050"/>
            </a:lvl7pPr>
            <a:lvl8pPr marL="3657600" lvl="7" indent="-295275" rtl="0">
              <a:spcBef>
                <a:spcPts val="1000"/>
              </a:spcBef>
              <a:spcAft>
                <a:spcPts val="0"/>
              </a:spcAft>
              <a:buSzPts val="1050"/>
              <a:buChar char="○"/>
              <a:defRPr sz="1050"/>
            </a:lvl8pPr>
            <a:lvl9pPr marL="4114800" lvl="8" indent="-295275" rtl="0">
              <a:spcBef>
                <a:spcPts val="1000"/>
              </a:spcBef>
              <a:spcAft>
                <a:spcPts val="1000"/>
              </a:spcAft>
              <a:buSzPts val="1050"/>
              <a:buChar char="■"/>
              <a:defRPr sz="1050"/>
            </a:lvl9pPr>
          </a:lstStyle>
          <a:p>
            <a:endParaRPr/>
          </a:p>
        </p:txBody>
      </p:sp>
      <p:pic>
        <p:nvPicPr>
          <p:cNvPr id="163" name="Google Shape;163;p30"/>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64" name="Google Shape;164;p30"/>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165" name="Google Shape;165;p30"/>
          <p:cNvPicPr preferRelativeResize="0"/>
          <p:nvPr/>
        </p:nvPicPr>
        <p:blipFill>
          <a:blip r:embed="rId3">
            <a:alphaModFix/>
          </a:blip>
          <a:stretch>
            <a:fillRect/>
          </a:stretch>
        </p:blipFill>
        <p:spPr>
          <a:xfrm>
            <a:off x="354625" y="1154300"/>
            <a:ext cx="6392542" cy="3535712"/>
          </a:xfrm>
          <a:prstGeom prst="rect">
            <a:avLst/>
          </a:prstGeom>
          <a:noFill/>
          <a:ln>
            <a:noFill/>
          </a:ln>
          <a:effectLst>
            <a:reflection stA="24000" endPos="3000" fadeDir="5400012" sy="-100000" algn="bl" rotWithShape="0"/>
          </a:effectLst>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05. Photographic slides">
  <p:cSld name="CAPTION_ONLY_1_2">
    <p:bg>
      <p:bgPr>
        <a:solidFill>
          <a:srgbClr val="FFFFFF"/>
        </a:solidFill>
        <a:effectLst/>
      </p:bgPr>
    </p:bg>
    <p:spTree>
      <p:nvGrpSpPr>
        <p:cNvPr id="1" name="Shape 166"/>
        <p:cNvGrpSpPr/>
        <p:nvPr/>
      </p:nvGrpSpPr>
      <p:grpSpPr>
        <a:xfrm>
          <a:off x="0" y="0"/>
          <a:ext cx="0" cy="0"/>
          <a:chOff x="0" y="0"/>
          <a:chExt cx="0" cy="0"/>
        </a:xfrm>
      </p:grpSpPr>
      <p:sp>
        <p:nvSpPr>
          <p:cNvPr id="167" name="Google Shape;167;p31"/>
          <p:cNvSpPr txBox="1">
            <a:spLocks noGrp="1"/>
          </p:cNvSpPr>
          <p:nvPr>
            <p:ph type="title"/>
          </p:nvPr>
        </p:nvSpPr>
        <p:spPr>
          <a:xfrm>
            <a:off x="198000" y="147600"/>
            <a:ext cx="8110800" cy="658800"/>
          </a:xfrm>
          <a:prstGeom prst="rect">
            <a:avLst/>
          </a:prstGeom>
        </p:spPr>
        <p:txBody>
          <a:bodyPr spcFirstLastPara="1" wrap="square" lIns="91425" tIns="91425" rIns="91425" bIns="91425" anchor="t" anchorCtr="0">
            <a:noAutofit/>
          </a:bodyPr>
          <a:lstStyle>
            <a:lvl1pPr lvl="0" rtl="0">
              <a:spcBef>
                <a:spcPts val="0"/>
              </a:spcBef>
              <a:spcAft>
                <a:spcPts val="0"/>
              </a:spcAft>
              <a:buSzPts val="1600"/>
              <a:buNone/>
              <a:defRPr sz="1600"/>
            </a:lvl1pPr>
            <a:lvl2pPr lvl="1" rtl="0">
              <a:spcBef>
                <a:spcPts val="0"/>
              </a:spcBef>
              <a:spcAft>
                <a:spcPts val="0"/>
              </a:spcAft>
              <a:buSzPts val="3100"/>
              <a:buNone/>
              <a:defRPr/>
            </a:lvl2pPr>
            <a:lvl3pPr lvl="2" rtl="0">
              <a:spcBef>
                <a:spcPts val="0"/>
              </a:spcBef>
              <a:spcAft>
                <a:spcPts val="0"/>
              </a:spcAft>
              <a:buSzPts val="3100"/>
              <a:buNone/>
              <a:defRPr/>
            </a:lvl3pPr>
            <a:lvl4pPr lvl="3" rtl="0">
              <a:spcBef>
                <a:spcPts val="0"/>
              </a:spcBef>
              <a:spcAft>
                <a:spcPts val="0"/>
              </a:spcAft>
              <a:buSzPts val="3100"/>
              <a:buNone/>
              <a:defRPr/>
            </a:lvl4pPr>
            <a:lvl5pPr lvl="4" rtl="0">
              <a:spcBef>
                <a:spcPts val="0"/>
              </a:spcBef>
              <a:spcAft>
                <a:spcPts val="0"/>
              </a:spcAft>
              <a:buSzPts val="3100"/>
              <a:buNone/>
              <a:defRPr/>
            </a:lvl5pPr>
            <a:lvl6pPr lvl="5" rtl="0">
              <a:spcBef>
                <a:spcPts val="0"/>
              </a:spcBef>
              <a:spcAft>
                <a:spcPts val="0"/>
              </a:spcAft>
              <a:buSzPts val="3100"/>
              <a:buNone/>
              <a:defRPr/>
            </a:lvl6pPr>
            <a:lvl7pPr lvl="6" rtl="0">
              <a:spcBef>
                <a:spcPts val="0"/>
              </a:spcBef>
              <a:spcAft>
                <a:spcPts val="0"/>
              </a:spcAft>
              <a:buSzPts val="3100"/>
              <a:buNone/>
              <a:defRPr/>
            </a:lvl7pPr>
            <a:lvl8pPr lvl="7" rtl="0">
              <a:spcBef>
                <a:spcPts val="0"/>
              </a:spcBef>
              <a:spcAft>
                <a:spcPts val="0"/>
              </a:spcAft>
              <a:buSzPts val="3100"/>
              <a:buNone/>
              <a:defRPr/>
            </a:lvl8pPr>
            <a:lvl9pPr lvl="8" rtl="0">
              <a:spcBef>
                <a:spcPts val="0"/>
              </a:spcBef>
              <a:spcAft>
                <a:spcPts val="0"/>
              </a:spcAft>
              <a:buSzPts val="3100"/>
              <a:buNone/>
              <a:defRPr/>
            </a:lvl9pPr>
          </a:lstStyle>
          <a:p>
            <a:endParaRPr/>
          </a:p>
        </p:txBody>
      </p:sp>
      <p:pic>
        <p:nvPicPr>
          <p:cNvPr id="168" name="Google Shape;168;p31"/>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69" name="Google Shape;169;p31"/>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06. Blank petrol">
  <p:cSld name="CAPTION_ONLY_1_1">
    <p:bg>
      <p:bgPr>
        <a:solidFill>
          <a:schemeClr val="dk1"/>
        </a:solidFill>
        <a:effectLst/>
      </p:bgPr>
    </p:bg>
    <p:spTree>
      <p:nvGrpSpPr>
        <p:cNvPr id="1" name="Shape 170"/>
        <p:cNvGrpSpPr/>
        <p:nvPr/>
      </p:nvGrpSpPr>
      <p:grpSpPr>
        <a:xfrm>
          <a:off x="0" y="0"/>
          <a:ext cx="0" cy="0"/>
          <a:chOff x="0" y="0"/>
          <a:chExt cx="0" cy="0"/>
        </a:xfrm>
      </p:grpSpPr>
      <p:pic>
        <p:nvPicPr>
          <p:cNvPr id="171" name="Google Shape;171;p32"/>
          <p:cNvPicPr preferRelativeResize="0"/>
          <p:nvPr/>
        </p:nvPicPr>
        <p:blipFill>
          <a:blip r:embed="rId2">
            <a:alphaModFix/>
          </a:blip>
          <a:stretch>
            <a:fillRect/>
          </a:stretch>
        </p:blipFill>
        <p:spPr>
          <a:xfrm>
            <a:off x="7550991" y="296587"/>
            <a:ext cx="1216799" cy="364515"/>
          </a:xfrm>
          <a:prstGeom prst="rect">
            <a:avLst/>
          </a:prstGeom>
          <a:noFill/>
          <a:ln>
            <a:noFill/>
          </a:ln>
        </p:spPr>
      </p:pic>
      <p:sp>
        <p:nvSpPr>
          <p:cNvPr id="172" name="Google Shape;172;p32"/>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chemeClr val="accent5"/>
                </a:solidFill>
                <a:latin typeface="Open Sans"/>
                <a:ea typeface="Open Sans"/>
                <a:cs typeface="Open Sans"/>
                <a:sym typeface="Open Sans"/>
              </a:rPr>
              <a:t>© 2021 Turnitin LLC. All rights reserved.</a:t>
            </a:r>
            <a:endParaRPr sz="600">
              <a:solidFill>
                <a:schemeClr val="accent5"/>
              </a:solidFill>
              <a:latin typeface="Open Sans"/>
              <a:ea typeface="Open Sans"/>
              <a:cs typeface="Open Sans"/>
              <a:sym typeface="Open San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06. Blank grey">
  <p:cSld name="CAPTION_ONLY_1_1_2_1">
    <p:bg>
      <p:bgPr>
        <a:solidFill>
          <a:schemeClr val="accent1"/>
        </a:solidFill>
        <a:effectLst/>
      </p:bgPr>
    </p:bg>
    <p:spTree>
      <p:nvGrpSpPr>
        <p:cNvPr id="1" name="Shape 173"/>
        <p:cNvGrpSpPr/>
        <p:nvPr/>
      </p:nvGrpSpPr>
      <p:grpSpPr>
        <a:xfrm>
          <a:off x="0" y="0"/>
          <a:ext cx="0" cy="0"/>
          <a:chOff x="0" y="0"/>
          <a:chExt cx="0" cy="0"/>
        </a:xfrm>
      </p:grpSpPr>
      <p:pic>
        <p:nvPicPr>
          <p:cNvPr id="174" name="Google Shape;174;p33"/>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75" name="Google Shape;175;p33"/>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06. Blank white">
  <p:cSld name="CAPTION_ONLY_1_1_2_1_1">
    <p:bg>
      <p:bgPr>
        <a:solidFill>
          <a:schemeClr val="lt1"/>
        </a:solidFill>
        <a:effectLst/>
      </p:bgPr>
    </p:bg>
    <p:spTree>
      <p:nvGrpSpPr>
        <p:cNvPr id="1" name="Shape 176"/>
        <p:cNvGrpSpPr/>
        <p:nvPr/>
      </p:nvGrpSpPr>
      <p:grpSpPr>
        <a:xfrm>
          <a:off x="0" y="0"/>
          <a:ext cx="0" cy="0"/>
          <a:chOff x="0" y="0"/>
          <a:chExt cx="0" cy="0"/>
        </a:xfrm>
      </p:grpSpPr>
      <p:pic>
        <p:nvPicPr>
          <p:cNvPr id="177" name="Google Shape;177;p34"/>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78" name="Google Shape;178;p34"/>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06. Blank cyan">
  <p:cSld name="CAPTION_ONLY_1_1_1">
    <p:bg>
      <p:bgPr>
        <a:solidFill>
          <a:schemeClr val="lt2"/>
        </a:solidFill>
        <a:effectLst/>
      </p:bgPr>
    </p:bg>
    <p:spTree>
      <p:nvGrpSpPr>
        <p:cNvPr id="1" name="Shape 179"/>
        <p:cNvGrpSpPr/>
        <p:nvPr/>
      </p:nvGrpSpPr>
      <p:grpSpPr>
        <a:xfrm>
          <a:off x="0" y="0"/>
          <a:ext cx="0" cy="0"/>
          <a:chOff x="0" y="0"/>
          <a:chExt cx="0" cy="0"/>
        </a:xfrm>
      </p:grpSpPr>
      <p:sp>
        <p:nvSpPr>
          <p:cNvPr id="180" name="Google Shape;180;p35"/>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FFFFFF"/>
                </a:solidFill>
                <a:latin typeface="Open Sans"/>
                <a:ea typeface="Open Sans"/>
                <a:cs typeface="Open Sans"/>
                <a:sym typeface="Open Sans"/>
              </a:rPr>
              <a:t>© 2021 Turnitin LLC. All rights reserved.</a:t>
            </a:r>
            <a:endParaRPr sz="600">
              <a:solidFill>
                <a:srgbClr val="FFFFFF"/>
              </a:solidFill>
              <a:latin typeface="Open Sans"/>
              <a:ea typeface="Open Sans"/>
              <a:cs typeface="Open Sans"/>
              <a:sym typeface="Open Sans"/>
            </a:endParaRPr>
          </a:p>
        </p:txBody>
      </p:sp>
      <p:pic>
        <p:nvPicPr>
          <p:cNvPr id="181" name="Google Shape;181;p35"/>
          <p:cNvPicPr preferRelativeResize="0"/>
          <p:nvPr/>
        </p:nvPicPr>
        <p:blipFill>
          <a:blip r:embed="rId2">
            <a:alphaModFix/>
          </a:blip>
          <a:stretch>
            <a:fillRect/>
          </a:stretch>
        </p:blipFill>
        <p:spPr>
          <a:xfrm>
            <a:off x="7550825" y="297039"/>
            <a:ext cx="1214424" cy="363600"/>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03. Title &amp; Body with Template">
  <p:cSld name="TITLE_AND_BODY_1_1_1">
    <p:spTree>
      <p:nvGrpSpPr>
        <p:cNvPr id="1" name="Shape 182"/>
        <p:cNvGrpSpPr/>
        <p:nvPr/>
      </p:nvGrpSpPr>
      <p:grpSpPr>
        <a:xfrm>
          <a:off x="0" y="0"/>
          <a:ext cx="0" cy="0"/>
          <a:chOff x="0" y="0"/>
          <a:chExt cx="0" cy="0"/>
        </a:xfrm>
      </p:grpSpPr>
      <p:sp>
        <p:nvSpPr>
          <p:cNvPr id="183" name="Google Shape;183;p36"/>
          <p:cNvSpPr txBox="1">
            <a:spLocks noGrp="1"/>
          </p:cNvSpPr>
          <p:nvPr>
            <p:ph type="title"/>
          </p:nvPr>
        </p:nvSpPr>
        <p:spPr>
          <a:xfrm>
            <a:off x="752400" y="604800"/>
            <a:ext cx="6292800" cy="658800"/>
          </a:xfrm>
          <a:prstGeom prst="rect">
            <a:avLst/>
          </a:prstGeom>
        </p:spPr>
        <p:txBody>
          <a:bodyPr spcFirstLastPara="1" wrap="square" lIns="91425" tIns="91425" rIns="91425" bIns="91425" anchor="t" anchorCtr="0">
            <a:noAutofit/>
          </a:bodyPr>
          <a:lstStyle>
            <a:lvl1pPr lvl="0" rtl="0">
              <a:spcBef>
                <a:spcPts val="0"/>
              </a:spcBef>
              <a:spcAft>
                <a:spcPts val="0"/>
              </a:spcAft>
              <a:buSzPts val="2600"/>
              <a:buNone/>
              <a:defRPr sz="2600"/>
            </a:lvl1pPr>
            <a:lvl2pPr lvl="1" rtl="0">
              <a:spcBef>
                <a:spcPts val="0"/>
              </a:spcBef>
              <a:spcAft>
                <a:spcPts val="0"/>
              </a:spcAft>
              <a:buSzPts val="2600"/>
              <a:buNone/>
              <a:defRPr sz="2600"/>
            </a:lvl2pPr>
            <a:lvl3pPr lvl="2" rtl="0">
              <a:spcBef>
                <a:spcPts val="0"/>
              </a:spcBef>
              <a:spcAft>
                <a:spcPts val="0"/>
              </a:spcAft>
              <a:buSzPts val="2600"/>
              <a:buNone/>
              <a:defRPr sz="2600"/>
            </a:lvl3pPr>
            <a:lvl4pPr lvl="3" rtl="0">
              <a:spcBef>
                <a:spcPts val="0"/>
              </a:spcBef>
              <a:spcAft>
                <a:spcPts val="0"/>
              </a:spcAft>
              <a:buSzPts val="2600"/>
              <a:buNone/>
              <a:defRPr sz="2600"/>
            </a:lvl4pPr>
            <a:lvl5pPr lvl="4" rtl="0">
              <a:spcBef>
                <a:spcPts val="0"/>
              </a:spcBef>
              <a:spcAft>
                <a:spcPts val="0"/>
              </a:spcAft>
              <a:buSzPts val="2600"/>
              <a:buNone/>
              <a:defRPr sz="2600"/>
            </a:lvl5pPr>
            <a:lvl6pPr lvl="5" rtl="0">
              <a:spcBef>
                <a:spcPts val="0"/>
              </a:spcBef>
              <a:spcAft>
                <a:spcPts val="0"/>
              </a:spcAft>
              <a:buSzPts val="2600"/>
              <a:buNone/>
              <a:defRPr sz="2600"/>
            </a:lvl6pPr>
            <a:lvl7pPr lvl="6" rtl="0">
              <a:spcBef>
                <a:spcPts val="0"/>
              </a:spcBef>
              <a:spcAft>
                <a:spcPts val="0"/>
              </a:spcAft>
              <a:buSzPts val="2600"/>
              <a:buNone/>
              <a:defRPr sz="2600"/>
            </a:lvl7pPr>
            <a:lvl8pPr lvl="7" rtl="0">
              <a:spcBef>
                <a:spcPts val="0"/>
              </a:spcBef>
              <a:spcAft>
                <a:spcPts val="0"/>
              </a:spcAft>
              <a:buSzPts val="2600"/>
              <a:buNone/>
              <a:defRPr sz="2600"/>
            </a:lvl8pPr>
            <a:lvl9pPr lvl="8" rtl="0">
              <a:spcBef>
                <a:spcPts val="0"/>
              </a:spcBef>
              <a:spcAft>
                <a:spcPts val="0"/>
              </a:spcAft>
              <a:buSzPts val="2600"/>
              <a:buNone/>
              <a:defRPr sz="2600"/>
            </a:lvl9pPr>
          </a:lstStyle>
          <a:p>
            <a:endParaRPr/>
          </a:p>
        </p:txBody>
      </p:sp>
      <p:sp>
        <p:nvSpPr>
          <p:cNvPr id="184" name="Google Shape;184;p36"/>
          <p:cNvSpPr txBox="1">
            <a:spLocks noGrp="1"/>
          </p:cNvSpPr>
          <p:nvPr>
            <p:ph type="body" idx="1"/>
          </p:nvPr>
        </p:nvSpPr>
        <p:spPr>
          <a:xfrm>
            <a:off x="752400" y="1724400"/>
            <a:ext cx="7740000" cy="2912400"/>
          </a:xfrm>
          <a:prstGeom prst="rect">
            <a:avLst/>
          </a:prstGeom>
        </p:spPr>
        <p:txBody>
          <a:bodyPr spcFirstLastPara="1" wrap="square" lIns="91425" tIns="91425" rIns="91425" bIns="91425" anchor="t" anchorCtr="0">
            <a:noAutofit/>
          </a:bodyPr>
          <a:lstStyle>
            <a:lvl1pPr marL="457200" lvl="0" indent="-323850" rtl="0">
              <a:spcBef>
                <a:spcPts val="0"/>
              </a:spcBef>
              <a:spcAft>
                <a:spcPts val="0"/>
              </a:spcAft>
              <a:buSzPts val="1500"/>
              <a:buChar char="●"/>
              <a:defRPr sz="1500"/>
            </a:lvl1pPr>
            <a:lvl2pPr marL="914400" lvl="1" indent="-323850" rtl="0">
              <a:spcBef>
                <a:spcPts val="1600"/>
              </a:spcBef>
              <a:spcAft>
                <a:spcPts val="0"/>
              </a:spcAft>
              <a:buSzPts val="1500"/>
              <a:buChar char="○"/>
              <a:defRPr sz="1500"/>
            </a:lvl2pPr>
            <a:lvl3pPr marL="1371600" lvl="2" indent="-323850" rtl="0">
              <a:spcBef>
                <a:spcPts val="1600"/>
              </a:spcBef>
              <a:spcAft>
                <a:spcPts val="0"/>
              </a:spcAft>
              <a:buSzPts val="1500"/>
              <a:buChar char="■"/>
              <a:defRPr sz="1500"/>
            </a:lvl3pPr>
            <a:lvl4pPr marL="1828800" lvl="3" indent="-323850" rtl="0">
              <a:spcBef>
                <a:spcPts val="1600"/>
              </a:spcBef>
              <a:spcAft>
                <a:spcPts val="0"/>
              </a:spcAft>
              <a:buSzPts val="1500"/>
              <a:buChar char="●"/>
              <a:defRPr sz="1500"/>
            </a:lvl4pPr>
            <a:lvl5pPr marL="2286000" lvl="4" indent="-323850" rtl="0">
              <a:spcBef>
                <a:spcPts val="1600"/>
              </a:spcBef>
              <a:spcAft>
                <a:spcPts val="0"/>
              </a:spcAft>
              <a:buSzPts val="1500"/>
              <a:buChar char="○"/>
              <a:defRPr sz="1500"/>
            </a:lvl5pPr>
            <a:lvl6pPr marL="2743200" lvl="5" indent="-323850" rtl="0">
              <a:spcBef>
                <a:spcPts val="1600"/>
              </a:spcBef>
              <a:spcAft>
                <a:spcPts val="0"/>
              </a:spcAft>
              <a:buSzPts val="1500"/>
              <a:buChar char="■"/>
              <a:defRPr sz="1500"/>
            </a:lvl6pPr>
            <a:lvl7pPr marL="3200400" lvl="6" indent="-323850" rtl="0">
              <a:spcBef>
                <a:spcPts val="1600"/>
              </a:spcBef>
              <a:spcAft>
                <a:spcPts val="0"/>
              </a:spcAft>
              <a:buSzPts val="1500"/>
              <a:buChar char="●"/>
              <a:defRPr sz="1500"/>
            </a:lvl7pPr>
            <a:lvl8pPr marL="3657600" lvl="7" indent="-323850" rtl="0">
              <a:spcBef>
                <a:spcPts val="1600"/>
              </a:spcBef>
              <a:spcAft>
                <a:spcPts val="0"/>
              </a:spcAft>
              <a:buSzPts val="1500"/>
              <a:buChar char="○"/>
              <a:defRPr sz="1500"/>
            </a:lvl8pPr>
            <a:lvl9pPr marL="4114800" lvl="8" indent="-323850" rtl="0">
              <a:spcBef>
                <a:spcPts val="1600"/>
              </a:spcBef>
              <a:spcAft>
                <a:spcPts val="1600"/>
              </a:spcAft>
              <a:buSzPts val="1500"/>
              <a:buChar char="■"/>
              <a:defRPr sz="1500"/>
            </a:lvl9pPr>
          </a:lstStyle>
          <a:p>
            <a:endParaRPr/>
          </a:p>
        </p:txBody>
      </p:sp>
      <p:pic>
        <p:nvPicPr>
          <p:cNvPr id="185" name="Google Shape;185;p36"/>
          <p:cNvPicPr preferRelativeResize="0"/>
          <p:nvPr/>
        </p:nvPicPr>
        <p:blipFill rotWithShape="1">
          <a:blip r:embed="rId2">
            <a:alphaModFix/>
          </a:blip>
          <a:srcRect l="13413" t="13406" r="13406" b="13413"/>
          <a:stretch/>
        </p:blipFill>
        <p:spPr>
          <a:xfrm>
            <a:off x="7499650" y="187241"/>
            <a:ext cx="1319491" cy="583199"/>
          </a:xfrm>
          <a:prstGeom prst="rect">
            <a:avLst/>
          </a:prstGeom>
          <a:noFill/>
          <a:ln>
            <a:noFill/>
          </a:ln>
        </p:spPr>
      </p:pic>
      <p:sp>
        <p:nvSpPr>
          <p:cNvPr id="186" name="Google Shape;186;p36"/>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1pPr>
            <a:lvl2pPr lvl="1"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2pPr>
            <a:lvl3pPr lvl="2"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3pPr>
            <a:lvl4pPr lvl="3"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4pPr>
            <a:lvl5pPr lvl="4"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5pPr>
            <a:lvl6pPr lvl="5"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6pPr>
            <a:lvl7pPr lvl="6"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7pPr>
            <a:lvl8pPr lvl="7"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8pPr>
            <a:lvl9pPr lvl="8" rtl="0">
              <a:lnSpc>
                <a:spcPct val="115000"/>
              </a:lnSpc>
              <a:spcBef>
                <a:spcPts val="0"/>
              </a:spcBef>
              <a:spcAft>
                <a:spcPts val="0"/>
              </a:spcAft>
              <a:buClr>
                <a:schemeClr val="dk1"/>
              </a:buClr>
              <a:buSzPts val="3100"/>
              <a:buFont typeface="Lexend Deca"/>
              <a:buNone/>
              <a:defRPr sz="3100">
                <a:solidFill>
                  <a:schemeClr val="dk1"/>
                </a:solidFill>
                <a:latin typeface="Lexend Deca"/>
                <a:ea typeface="Lexend Deca"/>
                <a:cs typeface="Lexend Deca"/>
                <a:sym typeface="Lexend Deca"/>
              </a:defRPr>
            </a:lvl9pPr>
          </a:lstStyle>
          <a:p>
            <a:endParaRPr/>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1pPr>
            <a:lvl2pPr marL="914400" lvl="1"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2pPr>
            <a:lvl3pPr marL="1371600" lvl="2"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3pPr>
            <a:lvl4pPr marL="1828800" lvl="3"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4pPr>
            <a:lvl5pPr marL="2286000" lvl="4"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5pPr>
            <a:lvl6pPr marL="2743200" lvl="5"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6pPr>
            <a:lvl7pPr marL="3200400" lvl="6"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7pPr>
            <a:lvl8pPr marL="3657600" lvl="7" indent="-304800" rtl="0">
              <a:lnSpc>
                <a:spcPct val="115000"/>
              </a:lnSpc>
              <a:spcBef>
                <a:spcPts val="1600"/>
              </a:spcBef>
              <a:spcAft>
                <a:spcPts val="0"/>
              </a:spcAft>
              <a:buClr>
                <a:schemeClr val="dk2"/>
              </a:buClr>
              <a:buSzPts val="1200"/>
              <a:buFont typeface="Open Sans"/>
              <a:buChar char="○"/>
              <a:defRPr sz="1200">
                <a:solidFill>
                  <a:schemeClr val="dk2"/>
                </a:solidFill>
                <a:latin typeface="Open Sans"/>
                <a:ea typeface="Open Sans"/>
                <a:cs typeface="Open Sans"/>
                <a:sym typeface="Open Sans"/>
              </a:defRPr>
            </a:lvl8pPr>
            <a:lvl9pPr marL="4114800" lvl="8" indent="-304800" rtl="0">
              <a:lnSpc>
                <a:spcPct val="115000"/>
              </a:lnSpc>
              <a:spcBef>
                <a:spcPts val="1600"/>
              </a:spcBef>
              <a:spcAft>
                <a:spcPts val="1600"/>
              </a:spcAft>
              <a:buClr>
                <a:schemeClr val="dk2"/>
              </a:buClr>
              <a:buSzPts val="1200"/>
              <a:buFont typeface="Open Sans"/>
              <a:buChar char="■"/>
              <a:defRPr sz="1200">
                <a:solidFill>
                  <a:schemeClr val="dk2"/>
                </a:solidFill>
                <a:latin typeface="Open Sans"/>
                <a:ea typeface="Open Sans"/>
                <a:cs typeface="Open Sans"/>
                <a:sym typeface="Open Sans"/>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 id="2147483678" r:id="rId20"/>
    <p:sldLayoutId id="2147483679" r:id="rId21"/>
    <p:sldLayoutId id="2147483680" r:id="rId22"/>
    <p:sldLayoutId id="2147483681" r:id="rId2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turnitin.com/papers/the-source-credibility-guide-poster"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12.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www.turnitin.com/lessons/research-planning-worksheet"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0"/>
        <p:cNvGrpSpPr/>
        <p:nvPr/>
      </p:nvGrpSpPr>
      <p:grpSpPr>
        <a:xfrm>
          <a:off x="0" y="0"/>
          <a:ext cx="0" cy="0"/>
          <a:chOff x="0" y="0"/>
          <a:chExt cx="0" cy="0"/>
        </a:xfrm>
      </p:grpSpPr>
      <p:sp>
        <p:nvSpPr>
          <p:cNvPr id="191" name="Google Shape;191;p37"/>
          <p:cNvSpPr txBox="1"/>
          <p:nvPr/>
        </p:nvSpPr>
        <p:spPr>
          <a:xfrm>
            <a:off x="656333" y="5432680"/>
            <a:ext cx="2807700" cy="325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B2C4C7"/>
                </a:solidFill>
                <a:latin typeface="Open Sans"/>
                <a:ea typeface="Open Sans"/>
                <a:cs typeface="Open Sans"/>
                <a:sym typeface="Open Sans"/>
              </a:rPr>
              <a:t>© 2021 Turnitin LLC. All rights reserved.</a:t>
            </a:r>
            <a:endParaRPr sz="600">
              <a:solidFill>
                <a:srgbClr val="B2C4C7"/>
              </a:solidFill>
              <a:latin typeface="Open Sans"/>
              <a:ea typeface="Open Sans"/>
              <a:cs typeface="Open Sans"/>
              <a:sym typeface="Open Sans"/>
            </a:endParaRPr>
          </a:p>
        </p:txBody>
      </p:sp>
      <p:pic>
        <p:nvPicPr>
          <p:cNvPr id="192" name="Google Shape;192;p37"/>
          <p:cNvPicPr preferRelativeResize="0"/>
          <p:nvPr/>
        </p:nvPicPr>
        <p:blipFill>
          <a:blip r:embed="rId3">
            <a:alphaModFix/>
          </a:blip>
          <a:stretch>
            <a:fillRect/>
          </a:stretch>
        </p:blipFill>
        <p:spPr>
          <a:xfrm>
            <a:off x="7550991" y="296587"/>
            <a:ext cx="1216799" cy="364515"/>
          </a:xfrm>
          <a:prstGeom prst="rect">
            <a:avLst/>
          </a:prstGeom>
          <a:noFill/>
          <a:ln>
            <a:noFill/>
          </a:ln>
        </p:spPr>
      </p:pic>
      <p:sp>
        <p:nvSpPr>
          <p:cNvPr id="193" name="Google Shape;193;p37"/>
          <p:cNvSpPr txBox="1"/>
          <p:nvPr/>
        </p:nvSpPr>
        <p:spPr>
          <a:xfrm>
            <a:off x="752400" y="1642850"/>
            <a:ext cx="6623700" cy="465300"/>
          </a:xfrm>
          <a:prstGeom prst="rect">
            <a:avLst/>
          </a:prstGeom>
          <a:noFill/>
          <a:ln>
            <a:noFill/>
          </a:ln>
        </p:spPr>
        <p:txBody>
          <a:bodyPr spcFirstLastPara="1" wrap="square" lIns="91425" tIns="91425" rIns="91425" bIns="91425" anchor="t" anchorCtr="0">
            <a:noAutofit/>
          </a:bodyPr>
          <a:lstStyle/>
          <a:p>
            <a:pPr marL="0" lvl="0" indent="0" algn="l" rtl="0">
              <a:lnSpc>
                <a:spcPct val="120000"/>
              </a:lnSpc>
              <a:spcBef>
                <a:spcPts val="0"/>
              </a:spcBef>
              <a:spcAft>
                <a:spcPts val="0"/>
              </a:spcAft>
              <a:buNone/>
            </a:pPr>
            <a:r>
              <a:rPr lang="en" sz="1600">
                <a:solidFill>
                  <a:srgbClr val="003C46"/>
                </a:solidFill>
                <a:latin typeface="Open Sans"/>
                <a:ea typeface="Open Sans"/>
                <a:cs typeface="Open Sans"/>
                <a:sym typeface="Open Sans"/>
              </a:rPr>
              <a:t>Planning ahead to make effective choices while researching</a:t>
            </a:r>
            <a:endParaRPr sz="1600">
              <a:solidFill>
                <a:srgbClr val="003C46"/>
              </a:solidFill>
              <a:latin typeface="Open Sans"/>
              <a:ea typeface="Open Sans"/>
              <a:cs typeface="Open Sans"/>
              <a:sym typeface="Open Sans"/>
            </a:endParaRPr>
          </a:p>
        </p:txBody>
      </p:sp>
      <p:pic>
        <p:nvPicPr>
          <p:cNvPr id="194" name="Google Shape;194;p37"/>
          <p:cNvPicPr preferRelativeResize="0"/>
          <p:nvPr/>
        </p:nvPicPr>
        <p:blipFill rotWithShape="1">
          <a:blip r:embed="rId4">
            <a:alphaModFix/>
          </a:blip>
          <a:srcRect l="13413" t="13406" r="13406" b="13413"/>
          <a:stretch/>
        </p:blipFill>
        <p:spPr>
          <a:xfrm>
            <a:off x="7499650" y="187241"/>
            <a:ext cx="1319491" cy="583199"/>
          </a:xfrm>
          <a:prstGeom prst="rect">
            <a:avLst/>
          </a:prstGeom>
          <a:noFill/>
          <a:ln>
            <a:noFill/>
          </a:ln>
        </p:spPr>
      </p:pic>
      <p:sp>
        <p:nvSpPr>
          <p:cNvPr id="195" name="Google Shape;195;p37"/>
          <p:cNvSpPr txBox="1"/>
          <p:nvPr/>
        </p:nvSpPr>
        <p:spPr>
          <a:xfrm>
            <a:off x="752400" y="810775"/>
            <a:ext cx="6292800" cy="65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4500">
                <a:solidFill>
                  <a:srgbClr val="003C46"/>
                </a:solidFill>
                <a:latin typeface="Lexend Deca"/>
                <a:ea typeface="Lexend Deca"/>
                <a:cs typeface="Lexend Deca"/>
                <a:sym typeface="Lexend Deca"/>
              </a:rPr>
              <a:t>Research strategies </a:t>
            </a:r>
            <a:endParaRPr sz="4500">
              <a:solidFill>
                <a:srgbClr val="003C46"/>
              </a:solidFill>
              <a:latin typeface="Lexend Deca"/>
              <a:ea typeface="Lexend Deca"/>
              <a:cs typeface="Lexend Deca"/>
              <a:sym typeface="Lexend Deca"/>
            </a:endParaRPr>
          </a:p>
          <a:p>
            <a:pPr marL="0" lvl="0" indent="0" algn="l" rtl="0">
              <a:lnSpc>
                <a:spcPct val="115000"/>
              </a:lnSpc>
              <a:spcBef>
                <a:spcPts val="0"/>
              </a:spcBef>
              <a:spcAft>
                <a:spcPts val="0"/>
              </a:spcAft>
              <a:buNone/>
            </a:pPr>
            <a:endParaRPr sz="2500">
              <a:solidFill>
                <a:srgbClr val="003C46"/>
              </a:solidFill>
              <a:latin typeface="Lexend Deca"/>
              <a:ea typeface="Lexend Deca"/>
              <a:cs typeface="Lexend Deca"/>
              <a:sym typeface="Lexend Deca"/>
            </a:endParaRPr>
          </a:p>
        </p:txBody>
      </p:sp>
      <p:grpSp>
        <p:nvGrpSpPr>
          <p:cNvPr id="196" name="Google Shape;196;p37"/>
          <p:cNvGrpSpPr/>
          <p:nvPr/>
        </p:nvGrpSpPr>
        <p:grpSpPr>
          <a:xfrm>
            <a:off x="-10375" y="2291750"/>
            <a:ext cx="9154500" cy="2870713"/>
            <a:chOff x="-10375" y="2291750"/>
            <a:chExt cx="9154500" cy="2870713"/>
          </a:xfrm>
        </p:grpSpPr>
        <p:sp>
          <p:nvSpPr>
            <p:cNvPr id="197" name="Google Shape;197;p37"/>
            <p:cNvSpPr/>
            <p:nvPr/>
          </p:nvSpPr>
          <p:spPr>
            <a:xfrm>
              <a:off x="-10375" y="2291750"/>
              <a:ext cx="9154500" cy="2851800"/>
            </a:xfrm>
            <a:prstGeom prst="rect">
              <a:avLst/>
            </a:prstGeom>
            <a:solidFill>
              <a:srgbClr val="D3E8D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98" name="Google Shape;198;p37"/>
            <p:cNvPicPr preferRelativeResize="0"/>
            <p:nvPr/>
          </p:nvPicPr>
          <p:blipFill>
            <a:blip r:embed="rId5">
              <a:alphaModFix/>
            </a:blip>
            <a:stretch>
              <a:fillRect/>
            </a:stretch>
          </p:blipFill>
          <p:spPr>
            <a:xfrm>
              <a:off x="1228598" y="2571751"/>
              <a:ext cx="1774423" cy="1923550"/>
            </a:xfrm>
            <a:prstGeom prst="rect">
              <a:avLst/>
            </a:prstGeom>
            <a:noFill/>
            <a:ln>
              <a:noFill/>
            </a:ln>
          </p:spPr>
        </p:pic>
        <p:pic>
          <p:nvPicPr>
            <p:cNvPr id="199" name="Google Shape;199;p37"/>
            <p:cNvPicPr preferRelativeResize="0"/>
            <p:nvPr/>
          </p:nvPicPr>
          <p:blipFill rotWithShape="1">
            <a:blip r:embed="rId6">
              <a:alphaModFix/>
            </a:blip>
            <a:srcRect b="25373"/>
            <a:stretch/>
          </p:blipFill>
          <p:spPr>
            <a:xfrm>
              <a:off x="6672900" y="4043450"/>
              <a:ext cx="1383225" cy="1119014"/>
            </a:xfrm>
            <a:prstGeom prst="rect">
              <a:avLst/>
            </a:prstGeom>
            <a:noFill/>
            <a:ln>
              <a:noFill/>
            </a:ln>
          </p:spPr>
        </p:pic>
        <p:sp>
          <p:nvSpPr>
            <p:cNvPr id="200" name="Google Shape;200;p37"/>
            <p:cNvSpPr txBox="1"/>
            <p:nvPr/>
          </p:nvSpPr>
          <p:spPr>
            <a:xfrm>
              <a:off x="752396" y="2785811"/>
              <a:ext cx="918000" cy="607800"/>
            </a:xfrm>
            <a:prstGeom prst="rect">
              <a:avLst/>
            </a:prstGeom>
            <a:noFill/>
            <a:ln>
              <a:noFill/>
            </a:ln>
          </p:spPr>
          <p:txBody>
            <a:bodyPr spcFirstLastPara="1" wrap="square" lIns="91425" tIns="91425" rIns="91425" bIns="91425" anchor="t" anchorCtr="0">
              <a:noAutofit/>
            </a:bodyPr>
            <a:lstStyle/>
            <a:p>
              <a:pPr marL="0" lvl="0" indent="0" algn="l" rtl="0">
                <a:lnSpc>
                  <a:spcPct val="70000"/>
                </a:lnSpc>
                <a:spcBef>
                  <a:spcPts val="0"/>
                </a:spcBef>
                <a:spcAft>
                  <a:spcPts val="0"/>
                </a:spcAft>
                <a:buNone/>
              </a:pPr>
              <a:r>
                <a:rPr lang="en" sz="7100">
                  <a:solidFill>
                    <a:schemeClr val="lt1"/>
                  </a:solidFill>
                  <a:latin typeface="Lexend Deca"/>
                  <a:ea typeface="Lexend Deca"/>
                  <a:cs typeface="Lexend Deca"/>
                  <a:sym typeface="Lexend Deca"/>
                </a:rPr>
                <a:t>“</a:t>
              </a:r>
              <a:endParaRPr sz="7100">
                <a:solidFill>
                  <a:schemeClr val="lt1"/>
                </a:solidFill>
                <a:latin typeface="Lexend Deca"/>
                <a:ea typeface="Lexend Deca"/>
                <a:cs typeface="Lexend Deca"/>
                <a:sym typeface="Lexend Deca"/>
              </a:endParaRPr>
            </a:p>
          </p:txBody>
        </p:sp>
        <p:sp>
          <p:nvSpPr>
            <p:cNvPr id="201" name="Google Shape;201;p37"/>
            <p:cNvSpPr txBox="1"/>
            <p:nvPr/>
          </p:nvSpPr>
          <p:spPr>
            <a:xfrm>
              <a:off x="5516550" y="2464898"/>
              <a:ext cx="644400" cy="5832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3900">
                  <a:solidFill>
                    <a:srgbClr val="003C46"/>
                  </a:solidFill>
                  <a:latin typeface="Lexend Deca"/>
                  <a:ea typeface="Lexend Deca"/>
                  <a:cs typeface="Lexend Deca"/>
                  <a:sym typeface="Lexend Deca"/>
                </a:rPr>
                <a:t>=</a:t>
              </a:r>
              <a:endParaRPr sz="3900">
                <a:solidFill>
                  <a:srgbClr val="003C46"/>
                </a:solidFill>
                <a:latin typeface="Lexend Deca"/>
                <a:ea typeface="Lexend Deca"/>
                <a:cs typeface="Lexend Deca"/>
                <a:sym typeface="Lexend Deca"/>
              </a:endParaRPr>
            </a:p>
          </p:txBody>
        </p:sp>
        <p:sp>
          <p:nvSpPr>
            <p:cNvPr id="202" name="Google Shape;202;p37"/>
            <p:cNvSpPr txBox="1"/>
            <p:nvPr/>
          </p:nvSpPr>
          <p:spPr>
            <a:xfrm>
              <a:off x="5991225" y="2452600"/>
              <a:ext cx="2646300" cy="607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solidFill>
                    <a:schemeClr val="lt1"/>
                  </a:solidFill>
                  <a:latin typeface="Lexend Deca"/>
                  <a:ea typeface="Lexend Deca"/>
                  <a:cs typeface="Lexend Deca"/>
                  <a:sym typeface="Lexend Deca"/>
                </a:rPr>
                <a:t>true   </a:t>
              </a:r>
              <a:endParaRPr sz="2500">
                <a:solidFill>
                  <a:schemeClr val="lt1"/>
                </a:solidFill>
                <a:latin typeface="Lexend Deca"/>
                <a:ea typeface="Lexend Deca"/>
                <a:cs typeface="Lexend Deca"/>
                <a:sym typeface="Lexend Deca"/>
              </a:endParaRPr>
            </a:p>
            <a:p>
              <a:pPr marL="0" lvl="0" indent="0" algn="l" rtl="0">
                <a:lnSpc>
                  <a:spcPct val="100000"/>
                </a:lnSpc>
                <a:spcBef>
                  <a:spcPts val="0"/>
                </a:spcBef>
                <a:spcAft>
                  <a:spcPts val="0"/>
                </a:spcAft>
                <a:buNone/>
              </a:pPr>
              <a:r>
                <a:rPr lang="en" sz="2500">
                  <a:solidFill>
                    <a:schemeClr val="lt1"/>
                  </a:solidFill>
                  <a:latin typeface="Lexend Deca"/>
                  <a:ea typeface="Lexend Deca"/>
                  <a:cs typeface="Lexend Deca"/>
                  <a:sym typeface="Lexend Deca"/>
                </a:rPr>
                <a:t>honest </a:t>
              </a:r>
              <a:endParaRPr sz="2500">
                <a:solidFill>
                  <a:schemeClr val="lt1"/>
                </a:solidFill>
                <a:latin typeface="Lexend Deca"/>
                <a:ea typeface="Lexend Deca"/>
                <a:cs typeface="Lexend Deca"/>
                <a:sym typeface="Lexend Deca"/>
              </a:endParaRPr>
            </a:p>
          </p:txBody>
        </p:sp>
        <p:sp>
          <p:nvSpPr>
            <p:cNvPr id="203" name="Google Shape;203;p37"/>
            <p:cNvSpPr txBox="1"/>
            <p:nvPr/>
          </p:nvSpPr>
          <p:spPr>
            <a:xfrm>
              <a:off x="8157600" y="4299050"/>
              <a:ext cx="644400" cy="607800"/>
            </a:xfrm>
            <a:prstGeom prst="rect">
              <a:avLst/>
            </a:prstGeom>
            <a:noFill/>
            <a:ln>
              <a:noFill/>
            </a:ln>
          </p:spPr>
          <p:txBody>
            <a:bodyPr spcFirstLastPara="1" wrap="square" lIns="91425" tIns="91425" rIns="91425" bIns="91425" anchor="t" anchorCtr="0">
              <a:noAutofit/>
            </a:bodyPr>
            <a:lstStyle/>
            <a:p>
              <a:pPr marL="0" lvl="0" indent="0" algn="l" rtl="0">
                <a:lnSpc>
                  <a:spcPct val="70000"/>
                </a:lnSpc>
                <a:spcBef>
                  <a:spcPts val="0"/>
                </a:spcBef>
                <a:spcAft>
                  <a:spcPts val="0"/>
                </a:spcAft>
                <a:buNone/>
              </a:pPr>
              <a:r>
                <a:rPr lang="en" sz="7100">
                  <a:solidFill>
                    <a:schemeClr val="lt1"/>
                  </a:solidFill>
                  <a:latin typeface="Lexend Deca"/>
                  <a:ea typeface="Lexend Deca"/>
                  <a:cs typeface="Lexend Deca"/>
                  <a:sym typeface="Lexend Deca"/>
                </a:rPr>
                <a:t>”</a:t>
              </a:r>
              <a:endParaRPr sz="7100">
                <a:solidFill>
                  <a:schemeClr val="lt1"/>
                </a:solidFill>
                <a:latin typeface="Lexend Deca"/>
                <a:ea typeface="Lexend Deca"/>
                <a:cs typeface="Lexend Deca"/>
                <a:sym typeface="Lexend Deca"/>
              </a:endParaRPr>
            </a:p>
          </p:txBody>
        </p:sp>
        <p:pic>
          <p:nvPicPr>
            <p:cNvPr id="204" name="Google Shape;204;p37"/>
            <p:cNvPicPr preferRelativeResize="0"/>
            <p:nvPr/>
          </p:nvPicPr>
          <p:blipFill>
            <a:blip r:embed="rId7">
              <a:alphaModFix amt="86000"/>
            </a:blip>
            <a:stretch>
              <a:fillRect/>
            </a:stretch>
          </p:blipFill>
          <p:spPr>
            <a:xfrm>
              <a:off x="2118225" y="3200378"/>
              <a:ext cx="5591549" cy="1621272"/>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6"/>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Cite your sources</a:t>
            </a:r>
            <a:endParaRPr sz="2600">
              <a:solidFill>
                <a:srgbClr val="003C46"/>
              </a:solidFill>
              <a:latin typeface="Lexend Deca"/>
              <a:ea typeface="Lexend Deca"/>
              <a:cs typeface="Lexend Deca"/>
              <a:sym typeface="Lexend Deca"/>
            </a:endParaRPr>
          </a:p>
        </p:txBody>
      </p:sp>
      <p:sp>
        <p:nvSpPr>
          <p:cNvPr id="279" name="Google Shape;279;p46"/>
          <p:cNvSpPr txBox="1"/>
          <p:nvPr/>
        </p:nvSpPr>
        <p:spPr>
          <a:xfrm>
            <a:off x="752400" y="1554575"/>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Create your citations early.</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This is an easy element to save until the end, but if you run into timing</a:t>
            </a:r>
            <a:endParaRPr>
              <a:solidFill>
                <a:schemeClr val="dk2"/>
              </a:solidFill>
              <a:latin typeface="Open Sans"/>
              <a:ea typeface="Open Sans"/>
              <a:cs typeface="Open Sans"/>
              <a:sym typeface="Open Sans"/>
            </a:endParaRPr>
          </a:p>
          <a:p>
            <a:pPr marL="914400" lvl="0" indent="0" algn="l" rtl="0">
              <a:lnSpc>
                <a:spcPct val="115000"/>
              </a:lnSpc>
              <a:spcBef>
                <a:spcPts val="300"/>
              </a:spcBef>
              <a:spcAft>
                <a:spcPts val="0"/>
              </a:spcAft>
              <a:buNone/>
            </a:pPr>
            <a:r>
              <a:rPr lang="en">
                <a:solidFill>
                  <a:schemeClr val="dk2"/>
                </a:solidFill>
                <a:latin typeface="Open Sans"/>
                <a:ea typeface="Open Sans"/>
                <a:cs typeface="Open Sans"/>
                <a:sym typeface="Open Sans"/>
              </a:rPr>
              <a:t>issues, neglecting to include citations can make or break your writing.</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Taking the time to create bibliographic and in-text citations early leaves less</a:t>
            </a:r>
            <a:endParaRPr>
              <a:solidFill>
                <a:schemeClr val="dk2"/>
              </a:solidFill>
              <a:latin typeface="Open Sans"/>
              <a:ea typeface="Open Sans"/>
              <a:cs typeface="Open Sans"/>
              <a:sym typeface="Open Sans"/>
            </a:endParaRPr>
          </a:p>
          <a:p>
            <a:pPr marL="914400" lvl="0" indent="0" algn="l" rtl="0">
              <a:lnSpc>
                <a:spcPct val="115000"/>
              </a:lnSpc>
              <a:spcBef>
                <a:spcPts val="300"/>
              </a:spcBef>
              <a:spcAft>
                <a:spcPts val="0"/>
              </a:spcAft>
              <a:buNone/>
            </a:pPr>
            <a:r>
              <a:rPr lang="en">
                <a:solidFill>
                  <a:schemeClr val="dk2"/>
                </a:solidFill>
                <a:latin typeface="Open Sans"/>
                <a:ea typeface="Open Sans"/>
                <a:cs typeface="Open Sans"/>
                <a:sym typeface="Open Sans"/>
              </a:rPr>
              <a:t>room for mistakes later on.</a:t>
            </a:r>
            <a:endParaRPr>
              <a:solidFill>
                <a:schemeClr val="dk2"/>
              </a:solidFill>
              <a:latin typeface="Open Sans"/>
              <a:ea typeface="Open Sans"/>
              <a:cs typeface="Open Sans"/>
              <a:sym typeface="Open Sans"/>
            </a:endParaRPr>
          </a:p>
          <a:p>
            <a:pPr marL="1371600" lvl="2"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There are many reputable internet programs that help you create and</a:t>
            </a:r>
            <a:endParaRPr>
              <a:solidFill>
                <a:schemeClr val="dk2"/>
              </a:solidFill>
              <a:latin typeface="Open Sans"/>
              <a:ea typeface="Open Sans"/>
              <a:cs typeface="Open Sans"/>
              <a:sym typeface="Open Sans"/>
            </a:endParaRPr>
          </a:p>
          <a:p>
            <a:pPr marL="914400" lvl="0" indent="457200" algn="l" rtl="0">
              <a:lnSpc>
                <a:spcPct val="115000"/>
              </a:lnSpc>
              <a:spcBef>
                <a:spcPts val="300"/>
              </a:spcBef>
              <a:spcAft>
                <a:spcPts val="0"/>
              </a:spcAft>
              <a:buNone/>
            </a:pPr>
            <a:r>
              <a:rPr lang="en">
                <a:solidFill>
                  <a:schemeClr val="dk2"/>
                </a:solidFill>
                <a:latin typeface="Open Sans"/>
                <a:ea typeface="Open Sans"/>
                <a:cs typeface="Open Sans"/>
                <a:sym typeface="Open Sans"/>
              </a:rPr>
              <a:t>keep track of this information. Consider using one of those resources</a:t>
            </a:r>
            <a:endParaRPr>
              <a:solidFill>
                <a:schemeClr val="dk2"/>
              </a:solidFill>
              <a:latin typeface="Open Sans"/>
              <a:ea typeface="Open Sans"/>
              <a:cs typeface="Open Sans"/>
              <a:sym typeface="Open Sans"/>
            </a:endParaRPr>
          </a:p>
          <a:p>
            <a:pPr marL="914400" lvl="0" indent="457200" algn="l" rtl="0">
              <a:lnSpc>
                <a:spcPct val="115000"/>
              </a:lnSpc>
              <a:spcBef>
                <a:spcPts val="0"/>
              </a:spcBef>
              <a:spcAft>
                <a:spcPts val="0"/>
              </a:spcAft>
              <a:buNone/>
            </a:pPr>
            <a:r>
              <a:rPr lang="en">
                <a:solidFill>
                  <a:schemeClr val="dk2"/>
                </a:solidFill>
                <a:latin typeface="Open Sans"/>
                <a:ea typeface="Open Sans"/>
                <a:cs typeface="Open Sans"/>
                <a:sym typeface="Open Sans"/>
              </a:rPr>
              <a:t>to help you in this area.</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Include in-text citations as you write.</a:t>
            </a:r>
            <a:endParaRPr sz="1500">
              <a:solidFill>
                <a:schemeClr val="dk2"/>
              </a:solidFill>
              <a:latin typeface="Open Sans"/>
              <a:ea typeface="Open Sans"/>
              <a:cs typeface="Open Sans"/>
              <a:sym typeface="Open Sans"/>
            </a:endParaRPr>
          </a:p>
        </p:txBody>
      </p:sp>
      <p:pic>
        <p:nvPicPr>
          <p:cNvPr id="280" name="Google Shape;280;p46"/>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81" name="Google Shape;281;p46"/>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282" name="Google Shape;282;p46"/>
          <p:cNvPicPr preferRelativeResize="0"/>
          <p:nvPr/>
        </p:nvPicPr>
        <p:blipFill>
          <a:blip r:embed="rId4">
            <a:alphaModFix/>
          </a:blip>
          <a:stretch>
            <a:fillRect/>
          </a:stretch>
        </p:blipFill>
        <p:spPr>
          <a:xfrm>
            <a:off x="7258825" y="4030000"/>
            <a:ext cx="1383300" cy="741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47"/>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Manage your time wisely</a:t>
            </a:r>
            <a:endParaRPr sz="2600">
              <a:solidFill>
                <a:srgbClr val="003C46"/>
              </a:solidFill>
              <a:latin typeface="Lexend Deca"/>
              <a:ea typeface="Lexend Deca"/>
              <a:cs typeface="Lexend Deca"/>
              <a:sym typeface="Lexend Deca"/>
            </a:endParaRPr>
          </a:p>
        </p:txBody>
      </p:sp>
      <p:sp>
        <p:nvSpPr>
          <p:cNvPr id="288" name="Google Shape;288;p47"/>
          <p:cNvSpPr txBox="1"/>
          <p:nvPr/>
        </p:nvSpPr>
        <p:spPr>
          <a:xfrm>
            <a:off x="752400" y="1554575"/>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Pay attention to your original plan and stick to your deadlines.</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Keep track of deadlines and other time commitments on a calendar.</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Consider enlisting an accountability partner to help keep you on track,</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a roommate, classmate, or family member.</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Schedule regular check-ins and make sure they are holding you</a:t>
            </a:r>
            <a:endParaRPr>
              <a:solidFill>
                <a:schemeClr val="dk2"/>
              </a:solidFill>
              <a:latin typeface="Open Sans"/>
              <a:ea typeface="Open Sans"/>
              <a:cs typeface="Open Sans"/>
              <a:sym typeface="Open Sans"/>
            </a:endParaRPr>
          </a:p>
          <a:p>
            <a:pPr marL="9144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accountable for the work you should be doing.</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Block out time each day to work on a little bit at a time, rather than trying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to accomplish large chunks of work in one sitting.</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This will eliminate the potential for burnout and procrastination.</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89" name="Google Shape;289;p47"/>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90" name="Google Shape;290;p47"/>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48"/>
          <p:cNvSpPr txBox="1"/>
          <p:nvPr/>
        </p:nvSpPr>
        <p:spPr>
          <a:xfrm>
            <a:off x="752400" y="1554575"/>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Use checklists, to-do lists, worksheets, etc. to keep your</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plan and your sources organized.</a:t>
            </a:r>
            <a:endParaRPr>
              <a:solidFill>
                <a:schemeClr val="dk2"/>
              </a:solidFill>
              <a:latin typeface="Open Sans"/>
              <a:ea typeface="Open Sans"/>
              <a:cs typeface="Open Sans"/>
              <a:sym typeface="Open Sans"/>
            </a:endParaRPr>
          </a:p>
          <a:p>
            <a:pPr marL="457200" lvl="0" indent="0" algn="l" rtl="0">
              <a:lnSpc>
                <a:spcPct val="50000"/>
              </a:lnSpc>
              <a:spcBef>
                <a:spcPts val="0"/>
              </a:spcBef>
              <a:spcAft>
                <a:spcPts val="0"/>
              </a:spcAft>
              <a:buNone/>
            </a:pPr>
            <a:endParaRPr>
              <a:solidFill>
                <a:schemeClr val="dk2"/>
              </a:solidFill>
              <a:latin typeface="Open Sans"/>
              <a:ea typeface="Open Sans"/>
              <a:cs typeface="Open Sans"/>
              <a:sym typeface="Open Sans"/>
            </a:endParaRPr>
          </a:p>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Keep all information from each source together and</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labeled effectively.</a:t>
            </a:r>
            <a:endParaRPr>
              <a:solidFill>
                <a:schemeClr val="dk2"/>
              </a:solidFill>
              <a:latin typeface="Open Sans"/>
              <a:ea typeface="Open Sans"/>
              <a:cs typeface="Open Sans"/>
              <a:sym typeface="Open Sans"/>
            </a:endParaRPr>
          </a:p>
          <a:p>
            <a:pPr marL="457200" lvl="0" indent="0" algn="l" rtl="0">
              <a:lnSpc>
                <a:spcPct val="50000"/>
              </a:lnSpc>
              <a:spcBef>
                <a:spcPts val="0"/>
              </a:spcBef>
              <a:spcAft>
                <a:spcPts val="0"/>
              </a:spcAft>
              <a:buNone/>
            </a:pPr>
            <a:endParaRPr>
              <a:solidFill>
                <a:schemeClr val="dk2"/>
              </a:solidFill>
              <a:latin typeface="Open Sans"/>
              <a:ea typeface="Open Sans"/>
              <a:cs typeface="Open Sans"/>
              <a:sym typeface="Open Sans"/>
            </a:endParaRPr>
          </a:p>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Use folders and binders to organize physical papers, and</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sort digital information into organized folders.</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96" name="Google Shape;296;p48"/>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97" name="Google Shape;297;p48"/>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298" name="Google Shape;298;p48"/>
          <p:cNvPicPr preferRelativeResize="0"/>
          <p:nvPr/>
        </p:nvPicPr>
        <p:blipFill>
          <a:blip r:embed="rId4">
            <a:alphaModFix/>
          </a:blip>
          <a:stretch>
            <a:fillRect/>
          </a:stretch>
        </p:blipFill>
        <p:spPr>
          <a:xfrm>
            <a:off x="7499650" y="3468650"/>
            <a:ext cx="1239575" cy="1343750"/>
          </a:xfrm>
          <a:prstGeom prst="rect">
            <a:avLst/>
          </a:prstGeom>
          <a:noFill/>
          <a:ln>
            <a:noFill/>
          </a:ln>
        </p:spPr>
      </p:pic>
      <p:sp>
        <p:nvSpPr>
          <p:cNvPr id="299" name="Google Shape;299;p48"/>
          <p:cNvSpPr txBox="1"/>
          <p:nvPr/>
        </p:nvSpPr>
        <p:spPr>
          <a:xfrm>
            <a:off x="752400" y="886975"/>
            <a:ext cx="6292800" cy="492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Keep yourself organized</a:t>
            </a:r>
            <a:endParaRPr sz="2500">
              <a:solidFill>
                <a:srgbClr val="003C46"/>
              </a:solidFill>
              <a:latin typeface="Lexend Deca"/>
              <a:ea typeface="Lexend Deca"/>
              <a:cs typeface="Lexend Deca"/>
              <a:sym typeface="Lexend Dec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9"/>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500">
                <a:solidFill>
                  <a:srgbClr val="003C46"/>
                </a:solidFill>
                <a:latin typeface="Lexend Deca"/>
                <a:ea typeface="Lexend Deca"/>
                <a:cs typeface="Lexend Deca"/>
                <a:sym typeface="Lexend Deca"/>
              </a:rPr>
              <a:t>What other effective strategies can you share with your peers?</a:t>
            </a:r>
            <a:endParaRPr sz="2600">
              <a:solidFill>
                <a:srgbClr val="003C46"/>
              </a:solidFill>
              <a:latin typeface="Lexend Deca"/>
              <a:ea typeface="Lexend Deca"/>
              <a:cs typeface="Lexend Deca"/>
              <a:sym typeface="Lexend Deca"/>
            </a:endParaRPr>
          </a:p>
        </p:txBody>
      </p:sp>
      <p:pic>
        <p:nvPicPr>
          <p:cNvPr id="305" name="Google Shape;305;p49"/>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306" name="Google Shape;306;p49"/>
          <p:cNvSpPr/>
          <p:nvPr/>
        </p:nvSpPr>
        <p:spPr>
          <a:xfrm>
            <a:off x="880075" y="1950225"/>
            <a:ext cx="7340100" cy="2618400"/>
          </a:xfrm>
          <a:prstGeom prst="roundRect">
            <a:avLst>
              <a:gd name="adj" fmla="val 6933"/>
            </a:avLst>
          </a:prstGeom>
          <a:noFill/>
          <a:ln w="9525" cap="flat" cmpd="sng">
            <a:solidFill>
              <a:srgbClr val="003C4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49"/>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308" name="Google Shape;308;p49"/>
          <p:cNvSpPr/>
          <p:nvPr/>
        </p:nvSpPr>
        <p:spPr>
          <a:xfrm>
            <a:off x="7227625" y="3882050"/>
            <a:ext cx="1439100" cy="81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309" name="Google Shape;309;p49"/>
          <p:cNvPicPr preferRelativeResize="0"/>
          <p:nvPr/>
        </p:nvPicPr>
        <p:blipFill>
          <a:blip r:embed="rId4">
            <a:alphaModFix/>
          </a:blip>
          <a:stretch>
            <a:fillRect/>
          </a:stretch>
        </p:blipFill>
        <p:spPr>
          <a:xfrm>
            <a:off x="7277025" y="3529875"/>
            <a:ext cx="1503150" cy="16294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313"/>
        <p:cNvGrpSpPr/>
        <p:nvPr/>
      </p:nvGrpSpPr>
      <p:grpSpPr>
        <a:xfrm>
          <a:off x="0" y="0"/>
          <a:ext cx="0" cy="0"/>
          <a:chOff x="0" y="0"/>
          <a:chExt cx="0" cy="0"/>
        </a:xfrm>
      </p:grpSpPr>
      <p:sp>
        <p:nvSpPr>
          <p:cNvPr id="314" name="Google Shape;314;p50"/>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Make a plan for your next project</a:t>
            </a:r>
            <a:endParaRPr sz="2600">
              <a:solidFill>
                <a:srgbClr val="003C46"/>
              </a:solidFill>
              <a:latin typeface="Lexend Deca"/>
              <a:ea typeface="Lexend Deca"/>
              <a:cs typeface="Lexend Deca"/>
              <a:sym typeface="Lexend Deca"/>
            </a:endParaRPr>
          </a:p>
        </p:txBody>
      </p:sp>
      <p:sp>
        <p:nvSpPr>
          <p:cNvPr id="315" name="Google Shape;315;p50"/>
          <p:cNvSpPr txBox="1"/>
          <p:nvPr/>
        </p:nvSpPr>
        <p:spPr>
          <a:xfrm>
            <a:off x="752400" y="1554575"/>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Consider all of the strategies that we have discussed so far. Choose one or two</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that you’d like to try during our next project.</a:t>
            </a:r>
            <a:endParaRPr>
              <a:solidFill>
                <a:schemeClr val="dk2"/>
              </a:solidFill>
              <a:latin typeface="Open Sans"/>
              <a:ea typeface="Open Sans"/>
              <a:cs typeface="Open Sans"/>
              <a:sym typeface="Open Sans"/>
            </a:endParaRPr>
          </a:p>
          <a:p>
            <a:pPr marL="0" lvl="0" indent="0" algn="l" rtl="0">
              <a:lnSpc>
                <a:spcPct val="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   		1.</a:t>
            </a:r>
            <a:endParaRPr>
              <a:solidFill>
                <a:schemeClr val="dk2"/>
              </a:solidFill>
              <a:latin typeface="Open Sans"/>
              <a:ea typeface="Open Sans"/>
              <a:cs typeface="Open Sans"/>
              <a:sym typeface="Open Sans"/>
            </a:endParaRPr>
          </a:p>
          <a:p>
            <a:pPr marL="0" lvl="0" indent="0" algn="l" rtl="0">
              <a:lnSpc>
                <a:spcPct val="50000"/>
              </a:lnSpc>
              <a:spcBef>
                <a:spcPts val="0"/>
              </a:spcBef>
              <a:spcAft>
                <a:spcPts val="0"/>
              </a:spcAft>
              <a:buNone/>
            </a:pPr>
            <a:r>
              <a:rPr lang="en">
                <a:solidFill>
                  <a:schemeClr val="dk2"/>
                </a:solidFill>
                <a:latin typeface="Open Sans"/>
                <a:ea typeface="Open Sans"/>
                <a:cs typeface="Open Sans"/>
                <a:sym typeface="Open Sans"/>
              </a:rPr>
              <a:t>   </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   		2.</a:t>
            </a:r>
            <a:endParaRPr>
              <a:solidFill>
                <a:schemeClr val="dk2"/>
              </a:solidFill>
              <a:latin typeface="Open Sans"/>
              <a:ea typeface="Open Sans"/>
              <a:cs typeface="Open Sans"/>
              <a:sym typeface="Open Sans"/>
            </a:endParaRPr>
          </a:p>
          <a:p>
            <a:pPr marL="0" lvl="0" indent="0" algn="l" rtl="0">
              <a:lnSpc>
                <a:spcPct val="50000"/>
              </a:lnSpc>
              <a:spcBef>
                <a:spcPts val="0"/>
              </a:spcBef>
              <a:spcAft>
                <a:spcPts val="0"/>
              </a:spcAft>
              <a:buNone/>
            </a:pPr>
            <a:endParaRPr>
              <a:solidFill>
                <a:schemeClr val="dk2"/>
              </a:solidFill>
              <a:latin typeface="Open Sans"/>
              <a:ea typeface="Open Sans"/>
              <a:cs typeface="Open Sans"/>
              <a:sym typeface="Open Sans"/>
            </a:endParaRPr>
          </a:p>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Remember that not all strategies will work well for every person.</a:t>
            </a:r>
            <a:endParaRPr>
              <a:solidFill>
                <a:schemeClr val="dk2"/>
              </a:solidFill>
              <a:latin typeface="Open Sans"/>
              <a:ea typeface="Open Sans"/>
              <a:cs typeface="Open Sans"/>
              <a:sym typeface="Open Sans"/>
            </a:endParaRPr>
          </a:p>
          <a:p>
            <a:pPr marL="914400" lvl="0"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Be willing to do some trial and error to find the strategies that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work best for you.</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a:solidFill>
                <a:schemeClr val="dk2"/>
              </a:solidFill>
              <a:latin typeface="Open Sans"/>
              <a:ea typeface="Open Sans"/>
              <a:cs typeface="Open Sans"/>
              <a:sym typeface="Open Sans"/>
            </a:endParaRPr>
          </a:p>
        </p:txBody>
      </p:sp>
      <p:pic>
        <p:nvPicPr>
          <p:cNvPr id="316" name="Google Shape;316;p50"/>
          <p:cNvPicPr preferRelativeResize="0"/>
          <p:nvPr/>
        </p:nvPicPr>
        <p:blipFill rotWithShape="1">
          <a:blip r:embed="rId3">
            <a:alphaModFix/>
          </a:blip>
          <a:srcRect l="13413" t="13406" r="13406" b="13413"/>
          <a:stretch/>
        </p:blipFill>
        <p:spPr>
          <a:xfrm>
            <a:off x="7499650" y="111041"/>
            <a:ext cx="1319491" cy="583199"/>
          </a:xfrm>
          <a:prstGeom prst="rect">
            <a:avLst/>
          </a:prstGeom>
          <a:noFill/>
          <a:ln>
            <a:noFill/>
          </a:ln>
        </p:spPr>
      </p:pic>
      <p:sp>
        <p:nvSpPr>
          <p:cNvPr id="317" name="Google Shape;317;p50"/>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51"/>
          <p:cNvSpPr txBox="1">
            <a:spLocks noGrp="1"/>
          </p:cNvSpPr>
          <p:nvPr>
            <p:ph type="title"/>
          </p:nvPr>
        </p:nvSpPr>
        <p:spPr>
          <a:xfrm>
            <a:off x="763200" y="2253600"/>
            <a:ext cx="4546800" cy="838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Thank you</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08"/>
        <p:cNvGrpSpPr/>
        <p:nvPr/>
      </p:nvGrpSpPr>
      <p:grpSpPr>
        <a:xfrm>
          <a:off x="0" y="0"/>
          <a:ext cx="0" cy="0"/>
          <a:chOff x="0" y="0"/>
          <a:chExt cx="0" cy="0"/>
        </a:xfrm>
      </p:grpSpPr>
      <p:sp>
        <p:nvSpPr>
          <p:cNvPr id="209" name="Google Shape;209;p38"/>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The research &amp; writing process</a:t>
            </a:r>
            <a:endParaRPr sz="2600">
              <a:solidFill>
                <a:srgbClr val="003C46"/>
              </a:solidFill>
              <a:latin typeface="Lexend Deca"/>
              <a:ea typeface="Lexend Deca"/>
              <a:cs typeface="Lexend Deca"/>
              <a:sym typeface="Lexend Deca"/>
            </a:endParaRPr>
          </a:p>
        </p:txBody>
      </p:sp>
      <p:sp>
        <p:nvSpPr>
          <p:cNvPr id="210" name="Google Shape;210;p38"/>
          <p:cNvSpPr txBox="1"/>
          <p:nvPr/>
        </p:nvSpPr>
        <p:spPr>
          <a:xfrm>
            <a:off x="752400" y="1724400"/>
            <a:ext cx="7740000" cy="2912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1</a:t>
            </a:r>
            <a:r>
              <a:rPr lang="en" sz="1200">
                <a:solidFill>
                  <a:schemeClr val="dk2"/>
                </a:solidFill>
                <a:latin typeface="Open Sans"/>
                <a:ea typeface="Open Sans"/>
                <a:cs typeface="Open Sans"/>
                <a:sym typeface="Open Sans"/>
              </a:rPr>
              <a:t>  Choose a topic</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2</a:t>
            </a:r>
            <a:r>
              <a:rPr lang="en" sz="1200">
                <a:solidFill>
                  <a:schemeClr val="dk2"/>
                </a:solidFill>
                <a:latin typeface="Open Sans"/>
                <a:ea typeface="Open Sans"/>
                <a:cs typeface="Open Sans"/>
                <a:sym typeface="Open Sans"/>
              </a:rPr>
              <a:t>  Specify your topic</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3</a:t>
            </a:r>
            <a:r>
              <a:rPr lang="en" sz="1200">
                <a:solidFill>
                  <a:schemeClr val="dk2"/>
                </a:solidFill>
                <a:latin typeface="Open Sans"/>
                <a:ea typeface="Open Sans"/>
                <a:cs typeface="Open Sans"/>
                <a:sym typeface="Open Sans"/>
              </a:rPr>
              <a:t>  Gather general background information</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4</a:t>
            </a:r>
            <a:r>
              <a:rPr lang="en" sz="1200">
                <a:solidFill>
                  <a:schemeClr val="dk2"/>
                </a:solidFill>
                <a:latin typeface="Open Sans"/>
                <a:ea typeface="Open Sans"/>
                <a:cs typeface="Open Sans"/>
                <a:sym typeface="Open Sans"/>
              </a:rPr>
              <a:t>  Craft a research question</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5</a:t>
            </a:r>
            <a:r>
              <a:rPr lang="en" sz="1200">
                <a:solidFill>
                  <a:schemeClr val="dk2"/>
                </a:solidFill>
                <a:latin typeface="Open Sans"/>
                <a:ea typeface="Open Sans"/>
                <a:cs typeface="Open Sans"/>
                <a:sym typeface="Open Sans"/>
              </a:rPr>
              <a:t>  Find and evaluate sources</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6</a:t>
            </a:r>
            <a:r>
              <a:rPr lang="en" sz="1200">
                <a:solidFill>
                  <a:schemeClr val="dk2"/>
                </a:solidFill>
                <a:latin typeface="Open Sans"/>
                <a:ea typeface="Open Sans"/>
                <a:cs typeface="Open Sans"/>
                <a:sym typeface="Open Sans"/>
              </a:rPr>
              <a:t>  Choose only the most credible sources</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7 </a:t>
            </a:r>
            <a:r>
              <a:rPr lang="en" sz="1200">
                <a:solidFill>
                  <a:schemeClr val="dk2"/>
                </a:solidFill>
                <a:latin typeface="Open Sans"/>
                <a:ea typeface="Open Sans"/>
                <a:cs typeface="Open Sans"/>
                <a:sym typeface="Open Sans"/>
              </a:rPr>
              <a:t> Record citations for all sources</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8</a:t>
            </a:r>
            <a:r>
              <a:rPr lang="en" sz="1200">
                <a:solidFill>
                  <a:schemeClr val="dk2"/>
                </a:solidFill>
                <a:latin typeface="Open Sans"/>
                <a:ea typeface="Open Sans"/>
                <a:cs typeface="Open Sans"/>
                <a:sym typeface="Open Sans"/>
              </a:rPr>
              <a:t>  Draft your essay</a:t>
            </a:r>
            <a:endParaRPr sz="1200">
              <a:solidFill>
                <a:schemeClr val="dk2"/>
              </a:solidFill>
              <a:latin typeface="Open Sans"/>
              <a:ea typeface="Open Sans"/>
              <a:cs typeface="Open Sans"/>
              <a:sym typeface="Open Sans"/>
            </a:endParaRPr>
          </a:p>
          <a:p>
            <a:pPr marL="0" lvl="0" indent="0" algn="l" rtl="0">
              <a:lnSpc>
                <a:spcPct val="150000"/>
              </a:lnSpc>
              <a:spcBef>
                <a:spcPts val="0"/>
              </a:spcBef>
              <a:spcAft>
                <a:spcPts val="0"/>
              </a:spcAft>
              <a:buClr>
                <a:schemeClr val="dk1"/>
              </a:buClr>
              <a:buSzPts val="1100"/>
              <a:buFont typeface="Arial"/>
              <a:buNone/>
            </a:pPr>
            <a:r>
              <a:rPr lang="en" sz="1200" b="1">
                <a:solidFill>
                  <a:schemeClr val="dk2"/>
                </a:solidFill>
                <a:latin typeface="Open Sans"/>
                <a:ea typeface="Open Sans"/>
                <a:cs typeface="Open Sans"/>
                <a:sym typeface="Open Sans"/>
              </a:rPr>
              <a:t>9</a:t>
            </a:r>
            <a:r>
              <a:rPr lang="en" sz="1200">
                <a:solidFill>
                  <a:schemeClr val="dk2"/>
                </a:solidFill>
                <a:latin typeface="Open Sans"/>
                <a:ea typeface="Open Sans"/>
                <a:cs typeface="Open Sans"/>
                <a:sym typeface="Open Sans"/>
              </a:rPr>
              <a:t>  Edit and revise your essay</a:t>
            </a: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rgbClr val="575757"/>
              </a:solidFill>
              <a:latin typeface="Open Sans"/>
              <a:ea typeface="Open Sans"/>
              <a:cs typeface="Open Sans"/>
              <a:sym typeface="Open Sans"/>
            </a:endParaRPr>
          </a:p>
        </p:txBody>
      </p:sp>
      <p:pic>
        <p:nvPicPr>
          <p:cNvPr id="211" name="Google Shape;211;p38"/>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12" name="Google Shape;212;p38"/>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9"/>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What is a research strategy?</a:t>
            </a:r>
            <a:endParaRPr sz="2600">
              <a:solidFill>
                <a:srgbClr val="003C46"/>
              </a:solidFill>
              <a:latin typeface="Lexend Deca"/>
              <a:ea typeface="Lexend Deca"/>
              <a:cs typeface="Lexend Deca"/>
              <a:sym typeface="Lexend Deca"/>
            </a:endParaRPr>
          </a:p>
        </p:txBody>
      </p:sp>
      <p:pic>
        <p:nvPicPr>
          <p:cNvPr id="218" name="Google Shape;218;p39"/>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19" name="Google Shape;219;p39"/>
          <p:cNvSpPr/>
          <p:nvPr/>
        </p:nvSpPr>
        <p:spPr>
          <a:xfrm>
            <a:off x="880075" y="1597850"/>
            <a:ext cx="7355100" cy="2970900"/>
          </a:xfrm>
          <a:prstGeom prst="roundRect">
            <a:avLst>
              <a:gd name="adj" fmla="val 6933"/>
            </a:avLst>
          </a:prstGeom>
          <a:noFill/>
          <a:ln w="9525" cap="flat" cmpd="sng">
            <a:solidFill>
              <a:srgbClr val="003C46"/>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9"/>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21" name="Google Shape;221;p39"/>
          <p:cNvSpPr/>
          <p:nvPr/>
        </p:nvSpPr>
        <p:spPr>
          <a:xfrm>
            <a:off x="7802025" y="3766800"/>
            <a:ext cx="864600" cy="9279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22" name="Google Shape;222;p39"/>
          <p:cNvPicPr preferRelativeResize="0"/>
          <p:nvPr/>
        </p:nvPicPr>
        <p:blipFill>
          <a:blip r:embed="rId4">
            <a:alphaModFix/>
          </a:blip>
          <a:stretch>
            <a:fillRect/>
          </a:stretch>
        </p:blipFill>
        <p:spPr>
          <a:xfrm>
            <a:off x="7608613" y="3521775"/>
            <a:ext cx="1363275" cy="14778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0"/>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Finding the best approach for YOU</a:t>
            </a:r>
            <a:endParaRPr sz="2600">
              <a:solidFill>
                <a:srgbClr val="003C46"/>
              </a:solidFill>
              <a:latin typeface="Lexend Deca"/>
              <a:ea typeface="Lexend Deca"/>
              <a:cs typeface="Lexend Deca"/>
              <a:sym typeface="Lexend Deca"/>
            </a:endParaRPr>
          </a:p>
        </p:txBody>
      </p:sp>
      <p:pic>
        <p:nvPicPr>
          <p:cNvPr id="228" name="Google Shape;228;p40"/>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29" name="Google Shape;229;p40"/>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30" name="Google Shape;230;p40"/>
          <p:cNvSpPr txBox="1"/>
          <p:nvPr/>
        </p:nvSpPr>
        <p:spPr>
          <a:xfrm>
            <a:off x="752400" y="1724400"/>
            <a:ext cx="7740000" cy="2912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There are many different strategies that can be used during the research</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process. Sometimes an educator will encourage or require the use of</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certain strategies. However, in the long-term, the trick is to find the approach</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and strategies that work best for you and your process.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rgbClr val="575757"/>
              </a:solidFill>
              <a:latin typeface="Open Sans"/>
              <a:ea typeface="Open Sans"/>
              <a:cs typeface="Open Sans"/>
              <a:sym typeface="Open Sans"/>
            </a:endParaRPr>
          </a:p>
        </p:txBody>
      </p:sp>
      <p:pic>
        <p:nvPicPr>
          <p:cNvPr id="231" name="Google Shape;231;p40"/>
          <p:cNvPicPr preferRelativeResize="0"/>
          <p:nvPr/>
        </p:nvPicPr>
        <p:blipFill>
          <a:blip r:embed="rId4">
            <a:alphaModFix/>
          </a:blip>
          <a:stretch>
            <a:fillRect/>
          </a:stretch>
        </p:blipFill>
        <p:spPr>
          <a:xfrm>
            <a:off x="6611250" y="3404625"/>
            <a:ext cx="1881150" cy="1007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35"/>
        <p:cNvGrpSpPr/>
        <p:nvPr/>
      </p:nvGrpSpPr>
      <p:grpSpPr>
        <a:xfrm>
          <a:off x="0" y="0"/>
          <a:ext cx="0" cy="0"/>
          <a:chOff x="0" y="0"/>
          <a:chExt cx="0" cy="0"/>
        </a:xfrm>
      </p:grpSpPr>
      <p:sp>
        <p:nvSpPr>
          <p:cNvPr id="236" name="Google Shape;236;p41"/>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Effective research strategies</a:t>
            </a:r>
            <a:endParaRPr sz="2600">
              <a:solidFill>
                <a:srgbClr val="003C46"/>
              </a:solidFill>
              <a:latin typeface="Lexend Deca"/>
              <a:ea typeface="Lexend Deca"/>
              <a:cs typeface="Lexend Deca"/>
              <a:sym typeface="Lexend Deca"/>
            </a:endParaRPr>
          </a:p>
        </p:txBody>
      </p:sp>
      <p:sp>
        <p:nvSpPr>
          <p:cNvPr id="237" name="Google Shape;237;p41"/>
          <p:cNvSpPr txBox="1"/>
          <p:nvPr/>
        </p:nvSpPr>
        <p:spPr>
          <a:xfrm>
            <a:off x="752400" y="1724400"/>
            <a:ext cx="7740000" cy="2912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1  </a:t>
            </a:r>
            <a:r>
              <a:rPr lang="en">
                <a:solidFill>
                  <a:schemeClr val="dk2"/>
                </a:solidFill>
                <a:latin typeface="Open Sans"/>
                <a:ea typeface="Open Sans"/>
                <a:cs typeface="Open Sans"/>
                <a:sym typeface="Open Sans"/>
              </a:rPr>
              <a:t>Make a plan</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2  </a:t>
            </a:r>
            <a:r>
              <a:rPr lang="en">
                <a:solidFill>
                  <a:schemeClr val="dk2"/>
                </a:solidFill>
                <a:latin typeface="Open Sans"/>
                <a:ea typeface="Open Sans"/>
                <a:cs typeface="Open Sans"/>
                <a:sym typeface="Open Sans"/>
              </a:rPr>
              <a:t>Brainstorm keywords and phrases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3 </a:t>
            </a:r>
            <a:r>
              <a:rPr lang="en">
                <a:solidFill>
                  <a:schemeClr val="dk2"/>
                </a:solidFill>
                <a:latin typeface="Open Sans"/>
                <a:ea typeface="Open Sans"/>
                <a:cs typeface="Open Sans"/>
                <a:sym typeface="Open Sans"/>
              </a:rPr>
              <a:t> Assess your sources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4</a:t>
            </a:r>
            <a:r>
              <a:rPr lang="en">
                <a:solidFill>
                  <a:schemeClr val="dk2"/>
                </a:solidFill>
                <a:latin typeface="Open Sans"/>
                <a:ea typeface="Open Sans"/>
                <a:cs typeface="Open Sans"/>
                <a:sym typeface="Open Sans"/>
              </a:rPr>
              <a:t>  Take good notes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5 </a:t>
            </a:r>
            <a:r>
              <a:rPr lang="en">
                <a:solidFill>
                  <a:schemeClr val="dk2"/>
                </a:solidFill>
                <a:latin typeface="Open Sans"/>
                <a:ea typeface="Open Sans"/>
                <a:cs typeface="Open Sans"/>
                <a:sym typeface="Open Sans"/>
              </a:rPr>
              <a:t> Cite your sources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6</a:t>
            </a:r>
            <a:r>
              <a:rPr lang="en">
                <a:solidFill>
                  <a:schemeClr val="dk2"/>
                </a:solidFill>
                <a:latin typeface="Open Sans"/>
                <a:ea typeface="Open Sans"/>
                <a:cs typeface="Open Sans"/>
                <a:sym typeface="Open Sans"/>
              </a:rPr>
              <a:t>  Manage your time wisely</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r>
              <a:rPr lang="en" b="1">
                <a:solidFill>
                  <a:schemeClr val="dk2"/>
                </a:solidFill>
                <a:latin typeface="Open Sans"/>
                <a:ea typeface="Open Sans"/>
                <a:cs typeface="Open Sans"/>
                <a:sym typeface="Open Sans"/>
              </a:rPr>
              <a:t>7</a:t>
            </a:r>
            <a:r>
              <a:rPr lang="en">
                <a:solidFill>
                  <a:schemeClr val="dk2"/>
                </a:solidFill>
                <a:latin typeface="Open Sans"/>
                <a:ea typeface="Open Sans"/>
                <a:cs typeface="Open Sans"/>
                <a:sym typeface="Open Sans"/>
              </a:rPr>
              <a:t>  Keep yourself organized</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rgbClr val="575757"/>
              </a:solidFill>
              <a:latin typeface="Open Sans"/>
              <a:ea typeface="Open Sans"/>
              <a:cs typeface="Open Sans"/>
              <a:sym typeface="Open Sans"/>
            </a:endParaRPr>
          </a:p>
        </p:txBody>
      </p:sp>
      <p:pic>
        <p:nvPicPr>
          <p:cNvPr id="238" name="Google Shape;238;p41"/>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39" name="Google Shape;239;p41"/>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42"/>
          <p:cNvSpPr txBox="1"/>
          <p:nvPr/>
        </p:nvSpPr>
        <p:spPr>
          <a:xfrm>
            <a:off x="676200" y="1516950"/>
            <a:ext cx="7740000" cy="35100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Don’t dive right in! Take some time to think through a plan.</a:t>
            </a:r>
            <a:endParaRPr>
              <a:solidFill>
                <a:schemeClr val="dk2"/>
              </a:solidFill>
              <a:latin typeface="Open Sans"/>
              <a:ea typeface="Open Sans"/>
              <a:cs typeface="Open Sans"/>
              <a:sym typeface="Open Sans"/>
            </a:endParaRPr>
          </a:p>
          <a:p>
            <a:pPr marL="914400" lvl="1" indent="-317500" algn="l" rtl="0">
              <a:lnSpc>
                <a:spcPct val="115000"/>
              </a:lnSpc>
              <a:spcBef>
                <a:spcPts val="4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While it may seem like that takes more time, having a plan</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(and sticking to it!) will pay off in the end.</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Think about your project and make a plan for how you will approach it.</a:t>
            </a:r>
            <a:endParaRPr>
              <a:solidFill>
                <a:schemeClr val="dk2"/>
              </a:solidFill>
              <a:latin typeface="Open Sans"/>
              <a:ea typeface="Open Sans"/>
              <a:cs typeface="Open Sans"/>
              <a:sym typeface="Open Sans"/>
            </a:endParaRPr>
          </a:p>
          <a:p>
            <a:pPr marL="914400" lvl="1"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Consider things like:</a:t>
            </a:r>
            <a:endParaRPr>
              <a:solidFill>
                <a:schemeClr val="dk2"/>
              </a:solidFill>
              <a:latin typeface="Open Sans"/>
              <a:ea typeface="Open Sans"/>
              <a:cs typeface="Open Sans"/>
              <a:sym typeface="Open Sans"/>
            </a:endParaRPr>
          </a:p>
          <a:p>
            <a:pPr marL="1371600" lvl="2"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deadlines and other obligations</a:t>
            </a:r>
            <a:endParaRPr>
              <a:solidFill>
                <a:schemeClr val="dk2"/>
              </a:solidFill>
              <a:latin typeface="Open Sans"/>
              <a:ea typeface="Open Sans"/>
              <a:cs typeface="Open Sans"/>
              <a:sym typeface="Open Sans"/>
            </a:endParaRPr>
          </a:p>
          <a:p>
            <a:pPr marL="1371600" lvl="2"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the length and depth of the task</a:t>
            </a:r>
            <a:endParaRPr>
              <a:solidFill>
                <a:schemeClr val="dk2"/>
              </a:solidFill>
              <a:latin typeface="Open Sans"/>
              <a:ea typeface="Open Sans"/>
              <a:cs typeface="Open Sans"/>
              <a:sym typeface="Open Sans"/>
            </a:endParaRPr>
          </a:p>
          <a:p>
            <a:pPr marL="1371600" lvl="2"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time with available resources (library, databases,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interviews, etc.)</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Write out your plan, and--if possible--detail important deadlines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on a calendar.</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45" name="Google Shape;245;p42"/>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46" name="Google Shape;246;p42"/>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
        <p:nvSpPr>
          <p:cNvPr id="247" name="Google Shape;247;p42"/>
          <p:cNvSpPr txBox="1"/>
          <p:nvPr/>
        </p:nvSpPr>
        <p:spPr>
          <a:xfrm>
            <a:off x="752400" y="886975"/>
            <a:ext cx="6292800" cy="405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Make a plan</a:t>
            </a:r>
            <a:endParaRPr sz="2600">
              <a:solidFill>
                <a:srgbClr val="003C46"/>
              </a:solidFill>
              <a:latin typeface="Lexend Deca"/>
              <a:ea typeface="Lexend Deca"/>
              <a:cs typeface="Lexend Deca"/>
              <a:sym typeface="Lexend Deca"/>
            </a:endParaRPr>
          </a:p>
        </p:txBody>
      </p:sp>
      <p:pic>
        <p:nvPicPr>
          <p:cNvPr id="248" name="Google Shape;248;p42"/>
          <p:cNvPicPr preferRelativeResize="0"/>
          <p:nvPr/>
        </p:nvPicPr>
        <p:blipFill>
          <a:blip r:embed="rId4">
            <a:alphaModFix/>
          </a:blip>
          <a:stretch>
            <a:fillRect/>
          </a:stretch>
        </p:blipFill>
        <p:spPr>
          <a:xfrm>
            <a:off x="7455375" y="3446250"/>
            <a:ext cx="1222050" cy="1324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43"/>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Brainstorm keywords and phrases</a:t>
            </a:r>
            <a:endParaRPr sz="2600">
              <a:solidFill>
                <a:srgbClr val="003C46"/>
              </a:solidFill>
              <a:latin typeface="Lexend Deca"/>
              <a:ea typeface="Lexend Deca"/>
              <a:cs typeface="Lexend Deca"/>
              <a:sym typeface="Lexend Deca"/>
            </a:endParaRPr>
          </a:p>
        </p:txBody>
      </p:sp>
      <p:sp>
        <p:nvSpPr>
          <p:cNvPr id="254" name="Google Shape;254;p43"/>
          <p:cNvSpPr txBox="1"/>
          <p:nvPr/>
        </p:nvSpPr>
        <p:spPr>
          <a:xfrm>
            <a:off x="752400" y="1554575"/>
            <a:ext cx="8193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Think about your topic and make a list of possible keywords and phrases that</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you can use while searching online or in books.</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Sometimes you will need to try a variety of keywords before you find the</a:t>
            </a:r>
            <a:endParaRPr>
              <a:solidFill>
                <a:schemeClr val="dk2"/>
              </a:solidFill>
              <a:latin typeface="Open Sans"/>
              <a:ea typeface="Open Sans"/>
              <a:cs typeface="Open Sans"/>
              <a:sym typeface="Open Sans"/>
            </a:endParaRPr>
          </a:p>
          <a:p>
            <a:pPr marL="9144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best approach to locating valuable information.</a:t>
            </a:r>
            <a:endParaRPr>
              <a:solidFill>
                <a:schemeClr val="dk2"/>
              </a:solidFill>
              <a:latin typeface="Open Sans"/>
              <a:ea typeface="Open Sans"/>
              <a:cs typeface="Open Sans"/>
              <a:sym typeface="Open Sans"/>
            </a:endParaRPr>
          </a:p>
          <a:p>
            <a:pPr marL="457200" lvl="0" indent="-317500" algn="l" rtl="0">
              <a:lnSpc>
                <a:spcPct val="115000"/>
              </a:lnSpc>
              <a:spcBef>
                <a:spcPts val="10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Use search engines, databases, and print sources to your advantage.</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Search engines and databases: try your keywords and phrases in different</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          combinations until you find information that best answers your research</a:t>
            </a:r>
            <a:endParaRPr>
              <a:solidFill>
                <a:schemeClr val="dk2"/>
              </a:solidFill>
              <a:latin typeface="Open Sans"/>
              <a:ea typeface="Open Sans"/>
              <a:cs typeface="Open Sans"/>
              <a:sym typeface="Open Sans"/>
            </a:endParaRPr>
          </a:p>
          <a:p>
            <a:pPr marL="4572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          question.</a:t>
            </a:r>
            <a:endParaRPr>
              <a:solidFill>
                <a:schemeClr val="dk2"/>
              </a:solidFill>
              <a:latin typeface="Open Sans"/>
              <a:ea typeface="Open Sans"/>
              <a:cs typeface="Open Sans"/>
              <a:sym typeface="Open Sans"/>
            </a:endParaRPr>
          </a:p>
          <a:p>
            <a:pPr marL="914400" lvl="1"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Print sources: utilize the table of contents and the index of books and</a:t>
            </a:r>
            <a:endParaRPr>
              <a:solidFill>
                <a:schemeClr val="dk2"/>
              </a:solidFill>
              <a:latin typeface="Open Sans"/>
              <a:ea typeface="Open Sans"/>
              <a:cs typeface="Open Sans"/>
              <a:sym typeface="Open Sans"/>
            </a:endParaRPr>
          </a:p>
          <a:p>
            <a:pPr marL="457200" lvl="0" indent="457200" algn="l" rtl="0">
              <a:lnSpc>
                <a:spcPct val="115000"/>
              </a:lnSpc>
              <a:spcBef>
                <a:spcPts val="0"/>
              </a:spcBef>
              <a:spcAft>
                <a:spcPts val="0"/>
              </a:spcAft>
              <a:buNone/>
            </a:pPr>
            <a:r>
              <a:rPr lang="en">
                <a:solidFill>
                  <a:schemeClr val="dk2"/>
                </a:solidFill>
                <a:latin typeface="Open Sans"/>
                <a:ea typeface="Open Sans"/>
                <a:cs typeface="Open Sans"/>
                <a:sym typeface="Open Sans"/>
              </a:rPr>
              <a:t>periodicals to find mentions of your keywords and phrases.</a:t>
            </a: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55" name="Google Shape;255;p43"/>
          <p:cNvPicPr preferRelativeResize="0"/>
          <p:nvPr/>
        </p:nvPicPr>
        <p:blipFill rotWithShape="1">
          <a:blip r:embed="rId3">
            <a:alphaModFix/>
          </a:blip>
          <a:srcRect l="13413" t="13406" r="13406" b="13413"/>
          <a:stretch/>
        </p:blipFill>
        <p:spPr>
          <a:xfrm>
            <a:off x="7499650" y="187241"/>
            <a:ext cx="1319491" cy="583199"/>
          </a:xfrm>
          <a:prstGeom prst="rect">
            <a:avLst/>
          </a:prstGeom>
          <a:noFill/>
          <a:ln>
            <a:noFill/>
          </a:ln>
        </p:spPr>
      </p:pic>
      <p:sp>
        <p:nvSpPr>
          <p:cNvPr id="256" name="Google Shape;256;p43"/>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4"/>
          <p:cNvSpPr txBox="1"/>
          <p:nvPr/>
        </p:nvSpPr>
        <p:spPr>
          <a:xfrm>
            <a:off x="702000" y="1588300"/>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SzPts val="1400"/>
              <a:buFont typeface="Open Sans"/>
              <a:buChar char="●"/>
            </a:pPr>
            <a:r>
              <a:rPr lang="en">
                <a:solidFill>
                  <a:schemeClr val="dk2"/>
                </a:solidFill>
                <a:latin typeface="Open Sans"/>
                <a:ea typeface="Open Sans"/>
                <a:cs typeface="Open Sans"/>
                <a:sym typeface="Open Sans"/>
              </a:rPr>
              <a:t>Once you locate sources, use the </a:t>
            </a:r>
            <a:r>
              <a:rPr lang="en" u="sng">
                <a:solidFill>
                  <a:srgbClr val="003C46"/>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Turnitin Source Credibility Guide</a:t>
            </a:r>
            <a:r>
              <a:rPr lang="en">
                <a:solidFill>
                  <a:schemeClr val="dk2"/>
                </a:solidFill>
                <a:latin typeface="Open Sans"/>
                <a:ea typeface="Open Sans"/>
                <a:cs typeface="Open Sans"/>
                <a:sym typeface="Open Sans"/>
              </a:rPr>
              <a:t> to assess</a:t>
            </a:r>
            <a:endParaRPr>
              <a:solidFill>
                <a:schemeClr val="dk2"/>
              </a:solidFill>
              <a:latin typeface="Open Sans"/>
              <a:ea typeface="Open Sans"/>
              <a:cs typeface="Open Sans"/>
              <a:sym typeface="Open Sans"/>
            </a:endParaRPr>
          </a:p>
          <a:p>
            <a:pPr marL="0" lvl="0" indent="457200" algn="l" rtl="0">
              <a:lnSpc>
                <a:spcPct val="115000"/>
              </a:lnSpc>
              <a:spcBef>
                <a:spcPts val="0"/>
              </a:spcBef>
              <a:spcAft>
                <a:spcPts val="0"/>
              </a:spcAft>
              <a:buNone/>
            </a:pPr>
            <a:r>
              <a:rPr lang="en">
                <a:solidFill>
                  <a:schemeClr val="dk2"/>
                </a:solidFill>
                <a:latin typeface="Open Sans"/>
                <a:ea typeface="Open Sans"/>
                <a:cs typeface="Open Sans"/>
                <a:sym typeface="Open Sans"/>
              </a:rPr>
              <a:t>each source.</a:t>
            </a:r>
            <a:endParaRPr>
              <a:solidFill>
                <a:schemeClr val="dk2"/>
              </a:solidFill>
              <a:latin typeface="Open Sans"/>
              <a:ea typeface="Open Sans"/>
              <a:cs typeface="Open Sans"/>
              <a:sym typeface="Open Sans"/>
            </a:endParaRPr>
          </a:p>
          <a:p>
            <a:pPr marL="914400" lvl="0"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Consider the origin, author, purpose, perspective, scholarliness, and</a:t>
            </a:r>
            <a:endParaRPr>
              <a:solidFill>
                <a:schemeClr val="dk2"/>
              </a:solidFill>
              <a:latin typeface="Open Sans"/>
              <a:ea typeface="Open Sans"/>
              <a:cs typeface="Open Sans"/>
              <a:sym typeface="Open Sans"/>
            </a:endParaRPr>
          </a:p>
          <a:p>
            <a:pPr marL="9144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relevance of each source before committing to including it in your</a:t>
            </a:r>
            <a:endParaRPr>
              <a:solidFill>
                <a:schemeClr val="dk2"/>
              </a:solidFill>
              <a:latin typeface="Open Sans"/>
              <a:ea typeface="Open Sans"/>
              <a:cs typeface="Open Sans"/>
              <a:sym typeface="Open Sans"/>
            </a:endParaRPr>
          </a:p>
          <a:p>
            <a:pPr marL="914400" lvl="0" indent="0" algn="l" rtl="0">
              <a:lnSpc>
                <a:spcPct val="115000"/>
              </a:lnSpc>
              <a:spcBef>
                <a:spcPts val="0"/>
              </a:spcBef>
              <a:spcAft>
                <a:spcPts val="0"/>
              </a:spcAft>
              <a:buNone/>
            </a:pPr>
            <a:r>
              <a:rPr lang="en">
                <a:solidFill>
                  <a:schemeClr val="dk2"/>
                </a:solidFill>
                <a:latin typeface="Open Sans"/>
                <a:ea typeface="Open Sans"/>
                <a:cs typeface="Open Sans"/>
                <a:sym typeface="Open Sans"/>
              </a:rPr>
              <a:t>writing.</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Choose only those sources that meet all requirements of a credible source.</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62" name="Google Shape;262;p44"/>
          <p:cNvPicPr preferRelativeResize="0"/>
          <p:nvPr/>
        </p:nvPicPr>
        <p:blipFill rotWithShape="1">
          <a:blip r:embed="rId4">
            <a:alphaModFix/>
          </a:blip>
          <a:srcRect l="13413" t="13406" r="13406" b="13413"/>
          <a:stretch/>
        </p:blipFill>
        <p:spPr>
          <a:xfrm>
            <a:off x="7499650" y="187241"/>
            <a:ext cx="1319491" cy="583199"/>
          </a:xfrm>
          <a:prstGeom prst="rect">
            <a:avLst/>
          </a:prstGeom>
          <a:noFill/>
          <a:ln>
            <a:noFill/>
          </a:ln>
        </p:spPr>
      </p:pic>
      <p:sp>
        <p:nvSpPr>
          <p:cNvPr id="263" name="Google Shape;263;p44"/>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pic>
        <p:nvPicPr>
          <p:cNvPr id="264" name="Google Shape;264;p44"/>
          <p:cNvPicPr preferRelativeResize="0"/>
          <p:nvPr/>
        </p:nvPicPr>
        <p:blipFill>
          <a:blip r:embed="rId5">
            <a:alphaModFix/>
          </a:blip>
          <a:stretch>
            <a:fillRect/>
          </a:stretch>
        </p:blipFill>
        <p:spPr>
          <a:xfrm>
            <a:off x="7259399" y="3717340"/>
            <a:ext cx="1479825" cy="1053658"/>
          </a:xfrm>
          <a:prstGeom prst="rect">
            <a:avLst/>
          </a:prstGeom>
          <a:noFill/>
          <a:ln>
            <a:noFill/>
          </a:ln>
        </p:spPr>
      </p:pic>
      <p:sp>
        <p:nvSpPr>
          <p:cNvPr id="265" name="Google Shape;265;p44"/>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2500">
                <a:solidFill>
                  <a:srgbClr val="003C46"/>
                </a:solidFill>
                <a:latin typeface="Lexend Deca"/>
                <a:ea typeface="Lexend Deca"/>
                <a:cs typeface="Lexend Deca"/>
                <a:sym typeface="Lexend Deca"/>
              </a:rPr>
              <a:t>Assess your sources</a:t>
            </a:r>
            <a:endParaRPr sz="2600">
              <a:solidFill>
                <a:srgbClr val="003C46"/>
              </a:solidFill>
              <a:latin typeface="Lexend Deca"/>
              <a:ea typeface="Lexend Deca"/>
              <a:cs typeface="Lexend Deca"/>
              <a:sym typeface="Lexend Deca"/>
            </a:endParaRPr>
          </a:p>
          <a:p>
            <a:pPr marL="0" lvl="0" indent="0" algn="l" rtl="0">
              <a:lnSpc>
                <a:spcPct val="115000"/>
              </a:lnSpc>
              <a:spcBef>
                <a:spcPts val="0"/>
              </a:spcBef>
              <a:spcAft>
                <a:spcPts val="0"/>
              </a:spcAft>
              <a:buNone/>
            </a:pPr>
            <a:endParaRPr sz="2500">
              <a:solidFill>
                <a:srgbClr val="003C46"/>
              </a:solidFill>
              <a:latin typeface="Lexend Deca"/>
              <a:ea typeface="Lexend Deca"/>
              <a:cs typeface="Lexend Deca"/>
              <a:sym typeface="Lexend Dec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269"/>
        <p:cNvGrpSpPr/>
        <p:nvPr/>
      </p:nvGrpSpPr>
      <p:grpSpPr>
        <a:xfrm>
          <a:off x="0" y="0"/>
          <a:ext cx="0" cy="0"/>
          <a:chOff x="0" y="0"/>
          <a:chExt cx="0" cy="0"/>
        </a:xfrm>
      </p:grpSpPr>
      <p:sp>
        <p:nvSpPr>
          <p:cNvPr id="270" name="Google Shape;270;p45"/>
          <p:cNvSpPr txBox="1"/>
          <p:nvPr/>
        </p:nvSpPr>
        <p:spPr>
          <a:xfrm>
            <a:off x="752400" y="886975"/>
            <a:ext cx="6292800" cy="658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2500">
                <a:solidFill>
                  <a:srgbClr val="003C46"/>
                </a:solidFill>
                <a:latin typeface="Lexend Deca"/>
                <a:ea typeface="Lexend Deca"/>
                <a:cs typeface="Lexend Deca"/>
                <a:sym typeface="Lexend Deca"/>
              </a:rPr>
              <a:t>Take good notes</a:t>
            </a:r>
            <a:endParaRPr sz="2600">
              <a:solidFill>
                <a:srgbClr val="003C46"/>
              </a:solidFill>
              <a:latin typeface="Lexend Deca"/>
              <a:ea typeface="Lexend Deca"/>
              <a:cs typeface="Lexend Deca"/>
              <a:sym typeface="Lexend Deca"/>
            </a:endParaRPr>
          </a:p>
        </p:txBody>
      </p:sp>
      <p:sp>
        <p:nvSpPr>
          <p:cNvPr id="271" name="Google Shape;271;p45"/>
          <p:cNvSpPr txBox="1"/>
          <p:nvPr/>
        </p:nvSpPr>
        <p:spPr>
          <a:xfrm>
            <a:off x="752400" y="1554575"/>
            <a:ext cx="7740000" cy="3182700"/>
          </a:xfrm>
          <a:prstGeom prst="rect">
            <a:avLst/>
          </a:prstGeom>
          <a:noFill/>
          <a:ln>
            <a:noFill/>
          </a:ln>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SzPts val="1400"/>
              <a:buFont typeface="Open Sans"/>
              <a:buChar char="●"/>
            </a:pPr>
            <a:r>
              <a:rPr lang="en">
                <a:solidFill>
                  <a:schemeClr val="dk2"/>
                </a:solidFill>
                <a:latin typeface="Open Sans"/>
                <a:ea typeface="Open Sans"/>
                <a:cs typeface="Open Sans"/>
                <a:sym typeface="Open Sans"/>
              </a:rPr>
              <a:t>As you read each source, use the </a:t>
            </a:r>
            <a:r>
              <a:rPr lang="en" u="sng">
                <a:solidFill>
                  <a:srgbClr val="003C46"/>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Research Planning Worksheet,</a:t>
            </a:r>
            <a:r>
              <a:rPr lang="en">
                <a:solidFill>
                  <a:schemeClr val="dk2"/>
                </a:solidFill>
                <a:latin typeface="Open Sans"/>
                <a:ea typeface="Open Sans"/>
                <a:cs typeface="Open Sans"/>
                <a:sym typeface="Open Sans"/>
              </a:rPr>
              <a:t> notecards, or some other organizational tool to take effective notes.</a:t>
            </a:r>
            <a:endParaRPr>
              <a:solidFill>
                <a:schemeClr val="dk2"/>
              </a:solidFill>
              <a:latin typeface="Open Sans"/>
              <a:ea typeface="Open Sans"/>
              <a:cs typeface="Open Sans"/>
              <a:sym typeface="Open Sans"/>
            </a:endParaRPr>
          </a:p>
          <a:p>
            <a:pPr marL="4572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Notes from your sources should include:</a:t>
            </a:r>
            <a:endParaRPr>
              <a:solidFill>
                <a:schemeClr val="dk2"/>
              </a:solidFill>
              <a:latin typeface="Open Sans"/>
              <a:ea typeface="Open Sans"/>
              <a:cs typeface="Open Sans"/>
              <a:sym typeface="Open Sans"/>
            </a:endParaRPr>
          </a:p>
          <a:p>
            <a:pPr marL="1371600" lvl="2"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details about where each piece of information was found </a:t>
            </a:r>
            <a:br>
              <a:rPr lang="en">
                <a:solidFill>
                  <a:schemeClr val="dk2"/>
                </a:solidFill>
                <a:latin typeface="Open Sans"/>
                <a:ea typeface="Open Sans"/>
                <a:cs typeface="Open Sans"/>
                <a:sym typeface="Open Sans"/>
              </a:rPr>
            </a:br>
            <a:r>
              <a:rPr lang="en">
                <a:solidFill>
                  <a:schemeClr val="dk2"/>
                </a:solidFill>
                <a:latin typeface="Open Sans"/>
                <a:ea typeface="Open Sans"/>
                <a:cs typeface="Open Sans"/>
                <a:sym typeface="Open Sans"/>
              </a:rPr>
              <a:t>(page number, subheading, etc.)</a:t>
            </a:r>
            <a:endParaRPr>
              <a:solidFill>
                <a:schemeClr val="dk2"/>
              </a:solidFill>
              <a:latin typeface="Open Sans"/>
              <a:ea typeface="Open Sans"/>
              <a:cs typeface="Open Sans"/>
              <a:sym typeface="Open Sans"/>
            </a:endParaRPr>
          </a:p>
          <a:p>
            <a:pPr marL="1371600" lvl="2"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what it says word-for-word</a:t>
            </a:r>
            <a:endParaRPr>
              <a:solidFill>
                <a:schemeClr val="dk2"/>
              </a:solidFill>
              <a:latin typeface="Open Sans"/>
              <a:ea typeface="Open Sans"/>
              <a:cs typeface="Open Sans"/>
              <a:sym typeface="Open Sans"/>
            </a:endParaRPr>
          </a:p>
          <a:p>
            <a:pPr marL="1371600" lvl="2" indent="-317500" algn="l" rtl="0">
              <a:lnSpc>
                <a:spcPct val="115000"/>
              </a:lnSpc>
              <a:spcBef>
                <a:spcPts val="3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why you think it connects to your topic</a:t>
            </a:r>
            <a:endParaRPr>
              <a:solidFill>
                <a:schemeClr val="dk2"/>
              </a:solidFill>
              <a:latin typeface="Open Sans"/>
              <a:ea typeface="Open Sans"/>
              <a:cs typeface="Open Sans"/>
              <a:sym typeface="Open Sans"/>
            </a:endParaRPr>
          </a:p>
          <a:p>
            <a:pPr marL="914400" lvl="0" indent="-317500" algn="l" rtl="0">
              <a:lnSpc>
                <a:spcPct val="115000"/>
              </a:lnSpc>
              <a:spcBef>
                <a:spcPts val="600"/>
              </a:spcBef>
              <a:spcAft>
                <a:spcPts val="0"/>
              </a:spcAft>
              <a:buClr>
                <a:schemeClr val="dk2"/>
              </a:buClr>
              <a:buSzPts val="1400"/>
              <a:buFont typeface="Open Sans"/>
              <a:buChar char="●"/>
            </a:pPr>
            <a:r>
              <a:rPr lang="en">
                <a:solidFill>
                  <a:schemeClr val="dk2"/>
                </a:solidFill>
                <a:latin typeface="Open Sans"/>
                <a:ea typeface="Open Sans"/>
                <a:cs typeface="Open Sans"/>
                <a:sym typeface="Open Sans"/>
              </a:rPr>
              <a:t>This information will help you remember why you thought it was important at a later time.</a:t>
            </a:r>
            <a:endParaRPr>
              <a:solidFill>
                <a:schemeClr val="dk2"/>
              </a:solidFill>
              <a:latin typeface="Open Sans"/>
              <a:ea typeface="Open Sans"/>
              <a:cs typeface="Open Sans"/>
              <a:sym typeface="Open Sans"/>
            </a:endParaRPr>
          </a:p>
          <a:p>
            <a:pPr marL="0" lvl="0" indent="0" algn="l" rtl="0">
              <a:lnSpc>
                <a:spcPct val="115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a:solidFill>
                <a:schemeClr val="dk2"/>
              </a:solidFill>
              <a:latin typeface="Open Sans"/>
              <a:ea typeface="Open Sans"/>
              <a:cs typeface="Open Sans"/>
              <a:sym typeface="Open Sans"/>
            </a:endParaRPr>
          </a:p>
          <a:p>
            <a:pPr marL="0" lvl="0" indent="0" algn="l" rtl="0">
              <a:lnSpc>
                <a:spcPct val="150000"/>
              </a:lnSpc>
              <a:spcBef>
                <a:spcPts val="0"/>
              </a:spcBef>
              <a:spcAft>
                <a:spcPts val="0"/>
              </a:spcAft>
              <a:buNone/>
            </a:pPr>
            <a:endParaRPr sz="1200">
              <a:solidFill>
                <a:schemeClr val="dk2"/>
              </a:solidFill>
              <a:latin typeface="Open Sans"/>
              <a:ea typeface="Open Sans"/>
              <a:cs typeface="Open Sans"/>
              <a:sym typeface="Open Sans"/>
            </a:endParaRPr>
          </a:p>
          <a:p>
            <a:pPr marL="0" lvl="0" indent="0" algn="l" rtl="0">
              <a:lnSpc>
                <a:spcPct val="115000"/>
              </a:lnSpc>
              <a:spcBef>
                <a:spcPts val="0"/>
              </a:spcBef>
              <a:spcAft>
                <a:spcPts val="1600"/>
              </a:spcAft>
              <a:buNone/>
            </a:pPr>
            <a:endParaRPr sz="1500">
              <a:solidFill>
                <a:schemeClr val="dk2"/>
              </a:solidFill>
              <a:latin typeface="Open Sans"/>
              <a:ea typeface="Open Sans"/>
              <a:cs typeface="Open Sans"/>
              <a:sym typeface="Open Sans"/>
            </a:endParaRPr>
          </a:p>
        </p:txBody>
      </p:sp>
      <p:pic>
        <p:nvPicPr>
          <p:cNvPr id="272" name="Google Shape;272;p45"/>
          <p:cNvPicPr preferRelativeResize="0"/>
          <p:nvPr/>
        </p:nvPicPr>
        <p:blipFill rotWithShape="1">
          <a:blip r:embed="rId4">
            <a:alphaModFix/>
          </a:blip>
          <a:srcRect l="13413" t="13406" r="13406" b="13413"/>
          <a:stretch/>
        </p:blipFill>
        <p:spPr>
          <a:xfrm>
            <a:off x="7499650" y="187241"/>
            <a:ext cx="1319491" cy="583199"/>
          </a:xfrm>
          <a:prstGeom prst="rect">
            <a:avLst/>
          </a:prstGeom>
          <a:noFill/>
          <a:ln>
            <a:noFill/>
          </a:ln>
        </p:spPr>
      </p:pic>
      <p:sp>
        <p:nvSpPr>
          <p:cNvPr id="273" name="Google Shape;273;p45"/>
          <p:cNvSpPr txBox="1"/>
          <p:nvPr/>
        </p:nvSpPr>
        <p:spPr>
          <a:xfrm>
            <a:off x="277212" y="4771000"/>
            <a:ext cx="2005500" cy="2325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rgbClr val="FFFFFF"/>
              </a:buClr>
              <a:buFont typeface="Helvetica Neue"/>
              <a:buNone/>
            </a:pPr>
            <a:r>
              <a:rPr lang="en" sz="600">
                <a:solidFill>
                  <a:srgbClr val="666666"/>
                </a:solidFill>
                <a:latin typeface="Open Sans"/>
                <a:ea typeface="Open Sans"/>
                <a:cs typeface="Open Sans"/>
                <a:sym typeface="Open Sans"/>
              </a:rPr>
              <a:t>© 2021 Turnitin LLC. All rights reserved.</a:t>
            </a:r>
            <a:endParaRPr sz="600">
              <a:solidFill>
                <a:srgbClr val="666666"/>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urnitin">
  <a:themeElements>
    <a:clrScheme name="Simple Light">
      <a:dk1>
        <a:srgbClr val="003C46"/>
      </a:dk1>
      <a:lt1>
        <a:srgbClr val="FFFFFF"/>
      </a:lt1>
      <a:dk2>
        <a:srgbClr val="575757"/>
      </a:dk2>
      <a:lt2>
        <a:srgbClr val="0096FF"/>
      </a:lt2>
      <a:accent1>
        <a:srgbClr val="EFF4F3"/>
      </a:accent1>
      <a:accent2>
        <a:srgbClr val="C8C8C8"/>
      </a:accent2>
      <a:accent3>
        <a:srgbClr val="FFF099"/>
      </a:accent3>
      <a:accent4>
        <a:srgbClr val="FFE500"/>
      </a:accent4>
      <a:accent5>
        <a:srgbClr val="B2C4C7"/>
      </a:accent5>
      <a:accent6>
        <a:srgbClr val="7F9DA2"/>
      </a:accent6>
      <a:hlink>
        <a:srgbClr val="0096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1305</Words>
  <Application>Microsoft Macintosh PowerPoint</Application>
  <PresentationFormat>On-screen Show (16:9)</PresentationFormat>
  <Paragraphs>154</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Helvetica Neue</vt:lpstr>
      <vt:lpstr>Lexend Deca</vt:lpstr>
      <vt:lpstr>Open Sans</vt:lpstr>
      <vt:lpstr>Roboto</vt:lpstr>
      <vt:lpstr>Simple Light</vt:lpstr>
      <vt:lpstr>Turnitin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Ian McCullough</cp:lastModifiedBy>
  <cp:revision>1</cp:revision>
  <dcterms:modified xsi:type="dcterms:W3CDTF">2021-08-22T01:27:26Z</dcterms:modified>
</cp:coreProperties>
</file>